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874" r:id="rId1"/>
    <p:sldMasterId id="2147483886" r:id="rId2"/>
  </p:sldMasterIdLst>
  <p:notesMasterIdLst>
    <p:notesMasterId r:id="rId26"/>
  </p:notesMasterIdLst>
  <p:sldIdLst>
    <p:sldId id="273" r:id="rId3"/>
    <p:sldId id="256" r:id="rId4"/>
    <p:sldId id="257" r:id="rId5"/>
    <p:sldId id="261" r:id="rId6"/>
    <p:sldId id="262" r:id="rId7"/>
    <p:sldId id="267" r:id="rId8"/>
    <p:sldId id="268" r:id="rId9"/>
    <p:sldId id="259" r:id="rId10"/>
    <p:sldId id="266" r:id="rId11"/>
    <p:sldId id="274" r:id="rId12"/>
    <p:sldId id="278" r:id="rId13"/>
    <p:sldId id="277" r:id="rId14"/>
    <p:sldId id="279" r:id="rId15"/>
    <p:sldId id="276" r:id="rId16"/>
    <p:sldId id="275" r:id="rId17"/>
    <p:sldId id="280" r:id="rId18"/>
    <p:sldId id="281" r:id="rId19"/>
    <p:sldId id="282" r:id="rId20"/>
    <p:sldId id="283" r:id="rId21"/>
    <p:sldId id="264" r:id="rId22"/>
    <p:sldId id="271" r:id="rId23"/>
    <p:sldId id="270" r:id="rId24"/>
    <p:sldId id="265" r:id="rId2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1A00"/>
    <a:srgbClr val="C79E37"/>
    <a:srgbClr val="202E54"/>
    <a:srgbClr val="FF2549"/>
    <a:srgbClr val="1D3A00"/>
    <a:srgbClr val="007033"/>
    <a:srgbClr val="5EEC3C"/>
    <a:srgbClr val="990099"/>
    <a:srgbClr val="CC0099"/>
    <a:srgbClr val="FE92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90" d="100"/>
          <a:sy n="90" d="100"/>
        </p:scale>
        <p:origin x="816" y="-138"/>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1"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1"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84EF72-8FD1-4A78-A918-93B17FB55A56}" type="doc">
      <dgm:prSet loTypeId="urn:microsoft.com/office/officeart/2018/2/layout/IconLabelList" loCatId="icon" qsTypeId="urn:microsoft.com/office/officeart/2005/8/quickstyle/simple1" qsCatId="simple" csTypeId="urn:microsoft.com/office/officeart/2018/5/colors/Iconchunking_neutralbg_colorful5" csCatId="colorful" phldr="1"/>
      <dgm:spPr/>
      <dgm:t>
        <a:bodyPr/>
        <a:lstStyle/>
        <a:p>
          <a:endParaRPr lang="en-US"/>
        </a:p>
      </dgm:t>
    </dgm:pt>
    <dgm:pt modelId="{5D87D258-5A92-4DE9-9E7F-50A98E4FB667}">
      <dgm:prSet custT="1"/>
      <dgm:spPr/>
      <dgm:t>
        <a:bodyPr/>
        <a:lstStyle/>
        <a:p>
          <a:pPr algn="l">
            <a:lnSpc>
              <a:spcPct val="100000"/>
            </a:lnSpc>
          </a:pPr>
          <a:r>
            <a:rPr lang="en-US" sz="1400" b="1" i="0" u="none" dirty="0">
              <a:solidFill>
                <a:schemeClr val="accent1"/>
              </a:solidFill>
              <a:latin typeface="Arial Rounded MT Bold" panose="020F0704030504030204" pitchFamily="34" charset="0"/>
            </a:rPr>
            <a:t>HOSPITAL</a:t>
          </a:r>
        </a:p>
        <a:p>
          <a:pPr algn="l">
            <a:lnSpc>
              <a:spcPct val="100000"/>
            </a:lnSpc>
          </a:pPr>
          <a:endParaRPr lang="en-US" sz="1400" b="1" i="0" u="none" dirty="0">
            <a:solidFill>
              <a:schemeClr val="accent1"/>
            </a:solidFill>
            <a:latin typeface="Arial Rounded MT Bold" panose="020F0704030504030204" pitchFamily="34" charset="0"/>
          </a:endParaRPr>
        </a:p>
        <a:p>
          <a:pPr algn="l">
            <a:lnSpc>
              <a:spcPct val="100000"/>
            </a:lnSpc>
          </a:pPr>
          <a:r>
            <a:rPr lang="en-US" sz="1100" b="1" i="0" u="none" dirty="0">
              <a:latin typeface="Arial Nova" panose="020B0504020202020204" pitchFamily="34" charset="0"/>
            </a:rPr>
            <a:t>Register the child.</a:t>
          </a:r>
        </a:p>
        <a:p>
          <a:pPr algn="l">
            <a:lnSpc>
              <a:spcPct val="100000"/>
            </a:lnSpc>
          </a:pPr>
          <a:r>
            <a:rPr lang="en-US" sz="1100" b="1" i="0" u="none" dirty="0">
              <a:latin typeface="Arial Nova" panose="020B0504020202020204" pitchFamily="34" charset="0"/>
            </a:rPr>
            <a:t>Manage child vaccination details</a:t>
          </a:r>
        </a:p>
        <a:p>
          <a:pPr algn="l">
            <a:lnSpc>
              <a:spcPct val="100000"/>
            </a:lnSpc>
          </a:pPr>
          <a:r>
            <a:rPr lang="en-US" sz="1100" b="1" i="0" u="none" dirty="0">
              <a:latin typeface="Arial Nova" panose="020B0504020202020204" pitchFamily="34" charset="0"/>
            </a:rPr>
            <a:t>Track the vaccination statistics from dashboard</a:t>
          </a:r>
          <a:endParaRPr lang="en-US" sz="1100" dirty="0">
            <a:latin typeface="Arial Nova" panose="020B0504020202020204" pitchFamily="34" charset="0"/>
          </a:endParaRPr>
        </a:p>
        <a:p>
          <a:pPr algn="ctr">
            <a:lnSpc>
              <a:spcPct val="100000"/>
            </a:lnSpc>
          </a:pPr>
          <a:endParaRPr lang="en-US" sz="1100" dirty="0">
            <a:latin typeface="Arial Nova" panose="020B0504020202020204" pitchFamily="34" charset="0"/>
          </a:endParaRPr>
        </a:p>
      </dgm:t>
    </dgm:pt>
    <dgm:pt modelId="{48E3452A-0917-47E5-A61C-35B6FB0F7977}" type="parTrans" cxnId="{8F7CF93C-9E09-4AAA-9E6E-615D233A178C}">
      <dgm:prSet/>
      <dgm:spPr/>
      <dgm:t>
        <a:bodyPr/>
        <a:lstStyle/>
        <a:p>
          <a:endParaRPr lang="en-US"/>
        </a:p>
      </dgm:t>
    </dgm:pt>
    <dgm:pt modelId="{2D71A419-662D-4910-9988-885D3B90769B}" type="sibTrans" cxnId="{8F7CF93C-9E09-4AAA-9E6E-615D233A178C}">
      <dgm:prSet/>
      <dgm:spPr/>
      <dgm:t>
        <a:bodyPr/>
        <a:lstStyle/>
        <a:p>
          <a:endParaRPr lang="en-US"/>
        </a:p>
      </dgm:t>
    </dgm:pt>
    <dgm:pt modelId="{56187EBF-0224-4492-A829-C089AADAD000}" type="pres">
      <dgm:prSet presAssocID="{3084EF72-8FD1-4A78-A918-93B17FB55A56}" presName="root" presStyleCnt="0">
        <dgm:presLayoutVars>
          <dgm:dir/>
          <dgm:resizeHandles val="exact"/>
        </dgm:presLayoutVars>
      </dgm:prSet>
      <dgm:spPr/>
    </dgm:pt>
    <dgm:pt modelId="{045601CA-005B-4EC4-A2BE-61375D602F50}" type="pres">
      <dgm:prSet presAssocID="{5D87D258-5A92-4DE9-9E7F-50A98E4FB667}" presName="compNode" presStyleCnt="0"/>
      <dgm:spPr/>
    </dgm:pt>
    <dgm:pt modelId="{CAA6C483-8EBD-4C6A-8A05-A34D7E693BBE}" type="pres">
      <dgm:prSet presAssocID="{5D87D258-5A92-4DE9-9E7F-50A98E4FB667}" presName="iconRect" presStyleLbl="node1" presStyleIdx="0" presStyleCnt="1" custLinFactX="-30509" custLinFactNeighborX="-100000" custLinFactNeighborY="24227"/>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pt>
    <dgm:pt modelId="{F3060219-40F3-43A0-937E-2C146B241FE1}" type="pres">
      <dgm:prSet presAssocID="{5D87D258-5A92-4DE9-9E7F-50A98E4FB667}" presName="spaceRect" presStyleCnt="0"/>
      <dgm:spPr/>
    </dgm:pt>
    <dgm:pt modelId="{4C394684-4224-4EE7-975D-0FE37D1ADE05}" type="pres">
      <dgm:prSet presAssocID="{5D87D258-5A92-4DE9-9E7F-50A98E4FB667}" presName="textRect" presStyleLbl="revTx" presStyleIdx="0" presStyleCnt="1" custScaleX="104425" custLinFactY="-18576" custLinFactNeighborX="33452" custLinFactNeighborY="-100000">
        <dgm:presLayoutVars>
          <dgm:chMax val="1"/>
          <dgm:chPref val="1"/>
        </dgm:presLayoutVars>
      </dgm:prSet>
      <dgm:spPr/>
    </dgm:pt>
  </dgm:ptLst>
  <dgm:cxnLst>
    <dgm:cxn modelId="{8F7CF93C-9E09-4AAA-9E6E-615D233A178C}" srcId="{3084EF72-8FD1-4A78-A918-93B17FB55A56}" destId="{5D87D258-5A92-4DE9-9E7F-50A98E4FB667}" srcOrd="0" destOrd="0" parTransId="{48E3452A-0917-47E5-A61C-35B6FB0F7977}" sibTransId="{2D71A419-662D-4910-9988-885D3B90769B}"/>
    <dgm:cxn modelId="{BFEECC5F-B1B6-4AD8-8E54-B0CD140CE7CA}" type="presOf" srcId="{3084EF72-8FD1-4A78-A918-93B17FB55A56}" destId="{56187EBF-0224-4492-A829-C089AADAD000}" srcOrd="0" destOrd="0" presId="urn:microsoft.com/office/officeart/2018/2/layout/IconLabelList"/>
    <dgm:cxn modelId="{1316824C-BCA5-47DC-BF2F-48E42979903C}" type="presOf" srcId="{5D87D258-5A92-4DE9-9E7F-50A98E4FB667}" destId="{4C394684-4224-4EE7-975D-0FE37D1ADE05}" srcOrd="0" destOrd="0" presId="urn:microsoft.com/office/officeart/2018/2/layout/IconLabelList"/>
    <dgm:cxn modelId="{60B5DEF0-9A0A-499B-8B74-1081B3409295}" type="presParOf" srcId="{56187EBF-0224-4492-A829-C089AADAD000}" destId="{045601CA-005B-4EC4-A2BE-61375D602F50}" srcOrd="0" destOrd="0" presId="urn:microsoft.com/office/officeart/2018/2/layout/IconLabelList"/>
    <dgm:cxn modelId="{8E236699-8DAE-41FE-B3D7-49422B5CF4A9}" type="presParOf" srcId="{045601CA-005B-4EC4-A2BE-61375D602F50}" destId="{CAA6C483-8EBD-4C6A-8A05-A34D7E693BBE}" srcOrd="0" destOrd="0" presId="urn:microsoft.com/office/officeart/2018/2/layout/IconLabelList"/>
    <dgm:cxn modelId="{07815CB0-AD9C-4F71-8EC4-D17032723F09}" type="presParOf" srcId="{045601CA-005B-4EC4-A2BE-61375D602F50}" destId="{F3060219-40F3-43A0-937E-2C146B241FE1}" srcOrd="1" destOrd="0" presId="urn:microsoft.com/office/officeart/2018/2/layout/IconLabelList"/>
    <dgm:cxn modelId="{93CE86A3-FAD8-4DF1-BF73-D63640521C42}" type="presParOf" srcId="{045601CA-005B-4EC4-A2BE-61375D602F50}" destId="{4C394684-4224-4EE7-975D-0FE37D1ADE05}"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B78356-81D4-452F-9BFD-47D2D4927384}" type="doc">
      <dgm:prSet loTypeId="urn:microsoft.com/office/officeart/2005/8/layout/vList3" loCatId="list" qsTypeId="urn:microsoft.com/office/officeart/2005/8/quickstyle/simple1" qsCatId="simple" csTypeId="urn:microsoft.com/office/officeart/2005/8/colors/colorful1" csCatId="colorful" phldr="1"/>
      <dgm:spPr/>
    </dgm:pt>
    <dgm:pt modelId="{2F09EA7A-BB71-4F34-866D-1F9DF1BCD64D}">
      <dgm:prSet phldrT="[Text]" custT="1"/>
      <dgm:spPr>
        <a:solidFill>
          <a:srgbClr val="0070C0"/>
        </a:solidFill>
      </dgm:spPr>
      <dgm:t>
        <a:bodyPr/>
        <a:lstStyle/>
        <a:p>
          <a:r>
            <a:rPr lang="en-US" sz="1800" dirty="0"/>
            <a:t>Migrant workers Ration card </a:t>
          </a:r>
        </a:p>
      </dgm:t>
    </dgm:pt>
    <dgm:pt modelId="{357CC3BD-941A-4073-B0D3-34268EF597FA}" type="parTrans" cxnId="{776E87FB-DE63-4AC7-AE6D-82641203BB17}">
      <dgm:prSet/>
      <dgm:spPr/>
      <dgm:t>
        <a:bodyPr/>
        <a:lstStyle/>
        <a:p>
          <a:endParaRPr lang="en-US" sz="1200"/>
        </a:p>
      </dgm:t>
    </dgm:pt>
    <dgm:pt modelId="{C5C766DC-29C4-423F-BF35-47E4A6FA008E}" type="sibTrans" cxnId="{776E87FB-DE63-4AC7-AE6D-82641203BB17}">
      <dgm:prSet/>
      <dgm:spPr/>
      <dgm:t>
        <a:bodyPr/>
        <a:lstStyle/>
        <a:p>
          <a:endParaRPr lang="en-US" sz="1200"/>
        </a:p>
      </dgm:t>
    </dgm:pt>
    <dgm:pt modelId="{FAEA4F5C-E3A6-46AA-B210-295EB7A3466A}">
      <dgm:prSet phldrT="[Text]" custT="1"/>
      <dgm:spPr>
        <a:solidFill>
          <a:srgbClr val="FF0000"/>
        </a:solidFill>
      </dgm:spPr>
      <dgm:t>
        <a:bodyPr/>
        <a:lstStyle/>
        <a:p>
          <a:r>
            <a:rPr lang="en-US" sz="1400" dirty="0"/>
            <a:t>E health Card Services – Digital Lockers </a:t>
          </a:r>
        </a:p>
      </dgm:t>
    </dgm:pt>
    <dgm:pt modelId="{8C7155B0-ADD9-42ED-BC60-5F3DB3A7835E}" type="parTrans" cxnId="{A19ABA75-E5C0-4FCF-BD90-03A87D0CD5C5}">
      <dgm:prSet/>
      <dgm:spPr/>
      <dgm:t>
        <a:bodyPr/>
        <a:lstStyle/>
        <a:p>
          <a:endParaRPr lang="en-US" sz="1200"/>
        </a:p>
      </dgm:t>
    </dgm:pt>
    <dgm:pt modelId="{95BE02EA-4023-420B-9499-757B961D9BBF}" type="sibTrans" cxnId="{A19ABA75-E5C0-4FCF-BD90-03A87D0CD5C5}">
      <dgm:prSet/>
      <dgm:spPr/>
      <dgm:t>
        <a:bodyPr/>
        <a:lstStyle/>
        <a:p>
          <a:endParaRPr lang="en-US" sz="1200"/>
        </a:p>
      </dgm:t>
    </dgm:pt>
    <dgm:pt modelId="{892A9E4B-A863-4F5C-B51A-50A7A0D2329A}">
      <dgm:prSet phldrT="[Text]" custT="1"/>
      <dgm:spPr>
        <a:solidFill>
          <a:srgbClr val="00B050"/>
        </a:solidFill>
      </dgm:spPr>
      <dgm:t>
        <a:bodyPr/>
        <a:lstStyle/>
        <a:p>
          <a:r>
            <a:rPr lang="en-US" sz="1600" dirty="0"/>
            <a:t>RCH – web Site </a:t>
          </a:r>
        </a:p>
        <a:p>
          <a:r>
            <a:rPr lang="en-US" sz="1600" dirty="0"/>
            <a:t>Reproductive &amp; Child Health Care</a:t>
          </a:r>
        </a:p>
      </dgm:t>
    </dgm:pt>
    <dgm:pt modelId="{ADCDA25E-80CC-45E7-A4B5-E202A2CA9863}" type="parTrans" cxnId="{70AA9939-13FB-4048-8BCB-451D7F08AA04}">
      <dgm:prSet/>
      <dgm:spPr/>
      <dgm:t>
        <a:bodyPr/>
        <a:lstStyle/>
        <a:p>
          <a:endParaRPr lang="en-US" sz="1200"/>
        </a:p>
      </dgm:t>
    </dgm:pt>
    <dgm:pt modelId="{0E8AAD20-67C9-46EC-BF8C-AC265129853B}" type="sibTrans" cxnId="{70AA9939-13FB-4048-8BCB-451D7F08AA04}">
      <dgm:prSet/>
      <dgm:spPr/>
      <dgm:t>
        <a:bodyPr/>
        <a:lstStyle/>
        <a:p>
          <a:endParaRPr lang="en-US" sz="1200"/>
        </a:p>
      </dgm:t>
    </dgm:pt>
    <dgm:pt modelId="{A5FA9F5C-563B-4A03-8963-BAEF0356FE23}">
      <dgm:prSet phldrT="[Text]" custT="1"/>
      <dgm:spPr>
        <a:solidFill>
          <a:srgbClr val="FFC000"/>
        </a:solidFill>
      </dgm:spPr>
      <dgm:t>
        <a:bodyPr/>
        <a:lstStyle/>
        <a:p>
          <a:r>
            <a:rPr lang="en-US" sz="1800" dirty="0"/>
            <a:t>INDRADHANUSH SYSTEM Summary  </a:t>
          </a:r>
        </a:p>
      </dgm:t>
    </dgm:pt>
    <dgm:pt modelId="{B70E0CE8-FC94-4B5B-966A-3B78A528CDA8}" type="parTrans" cxnId="{91C19715-9E03-4280-8ECF-3A9F3121EC7F}">
      <dgm:prSet/>
      <dgm:spPr/>
      <dgm:t>
        <a:bodyPr/>
        <a:lstStyle/>
        <a:p>
          <a:endParaRPr lang="en-US"/>
        </a:p>
      </dgm:t>
    </dgm:pt>
    <dgm:pt modelId="{CF890B45-B1D1-4497-A54D-5313276CD8BB}" type="sibTrans" cxnId="{91C19715-9E03-4280-8ECF-3A9F3121EC7F}">
      <dgm:prSet/>
      <dgm:spPr/>
      <dgm:t>
        <a:bodyPr/>
        <a:lstStyle/>
        <a:p>
          <a:endParaRPr lang="en-US"/>
        </a:p>
      </dgm:t>
    </dgm:pt>
    <dgm:pt modelId="{4072317A-F03E-41BC-8C19-1FBDA550ED87}">
      <dgm:prSet phldrT="[Text]" custT="1"/>
      <dgm:spPr>
        <a:solidFill>
          <a:schemeClr val="accent4">
            <a:lumMod val="75000"/>
          </a:schemeClr>
        </a:solidFill>
      </dgm:spPr>
      <dgm:t>
        <a:bodyPr/>
        <a:lstStyle/>
        <a:p>
          <a:r>
            <a:rPr lang="en-US" sz="2000" dirty="0"/>
            <a:t>IVR system implementation</a:t>
          </a:r>
        </a:p>
      </dgm:t>
    </dgm:pt>
    <dgm:pt modelId="{9BE0469C-C72D-4D11-9143-583286738484}" type="parTrans" cxnId="{CEED80FA-5ABC-403A-AF30-FA6BF3182EFC}">
      <dgm:prSet/>
      <dgm:spPr/>
      <dgm:t>
        <a:bodyPr/>
        <a:lstStyle/>
        <a:p>
          <a:endParaRPr lang="en-US"/>
        </a:p>
      </dgm:t>
    </dgm:pt>
    <dgm:pt modelId="{A472A4E6-3136-4DFA-B0E4-5AB993623306}" type="sibTrans" cxnId="{CEED80FA-5ABC-403A-AF30-FA6BF3182EFC}">
      <dgm:prSet/>
      <dgm:spPr/>
      <dgm:t>
        <a:bodyPr/>
        <a:lstStyle/>
        <a:p>
          <a:endParaRPr lang="en-US"/>
        </a:p>
      </dgm:t>
    </dgm:pt>
    <dgm:pt modelId="{76E4D1B6-5733-4C8A-9FF4-0F5DAAA9E2C2}" type="pres">
      <dgm:prSet presAssocID="{FFB78356-81D4-452F-9BFD-47D2D4927384}" presName="linearFlow" presStyleCnt="0">
        <dgm:presLayoutVars>
          <dgm:dir/>
          <dgm:resizeHandles val="exact"/>
        </dgm:presLayoutVars>
      </dgm:prSet>
      <dgm:spPr/>
    </dgm:pt>
    <dgm:pt modelId="{9E62A95D-2065-4ED8-94BD-F03267FCE279}" type="pres">
      <dgm:prSet presAssocID="{A5FA9F5C-563B-4A03-8963-BAEF0356FE23}" presName="composite" presStyleCnt="0"/>
      <dgm:spPr/>
    </dgm:pt>
    <dgm:pt modelId="{A3C42FA3-877E-44B4-B546-5776F601F5D8}" type="pres">
      <dgm:prSet presAssocID="{A5FA9F5C-563B-4A03-8963-BAEF0356FE23}" presName="imgShp" presStyleLbl="fgImgPlace1" presStyleIdx="0" presStyleCnt="5" custLinFactNeighborX="-13592"/>
      <dgm:spPr>
        <a:ln>
          <a:solidFill>
            <a:schemeClr val="bg2">
              <a:lumMod val="50000"/>
            </a:schemeClr>
          </a:solidFill>
        </a:ln>
      </dgm:spPr>
    </dgm:pt>
    <dgm:pt modelId="{5A2B28EF-BC17-4882-8C52-7218E45891DD}" type="pres">
      <dgm:prSet presAssocID="{A5FA9F5C-563B-4A03-8963-BAEF0356FE23}" presName="txShp" presStyleLbl="node1" presStyleIdx="0" presStyleCnt="5" custScaleX="98767" custScaleY="74716" custLinFactNeighborX="6727">
        <dgm:presLayoutVars>
          <dgm:bulletEnabled val="1"/>
        </dgm:presLayoutVars>
      </dgm:prSet>
      <dgm:spPr/>
    </dgm:pt>
    <dgm:pt modelId="{E2CD387C-F653-492B-96A0-446E0E98E48B}" type="pres">
      <dgm:prSet presAssocID="{CF890B45-B1D1-4497-A54D-5313276CD8BB}" presName="spacing" presStyleCnt="0"/>
      <dgm:spPr/>
    </dgm:pt>
    <dgm:pt modelId="{AF29A70B-39C5-4270-8D2F-0D677691C818}" type="pres">
      <dgm:prSet presAssocID="{4072317A-F03E-41BC-8C19-1FBDA550ED87}" presName="composite" presStyleCnt="0"/>
      <dgm:spPr/>
    </dgm:pt>
    <dgm:pt modelId="{EC865515-D30C-4B51-A01A-CD2689D2A246}" type="pres">
      <dgm:prSet presAssocID="{4072317A-F03E-41BC-8C19-1FBDA550ED87}" presName="imgShp" presStyleLbl="fgImgPlace1" presStyleIdx="1" presStyleCnt="5" custLinFactNeighborX="-7844"/>
      <dgm:spPr/>
    </dgm:pt>
    <dgm:pt modelId="{4918EEF4-4F40-4E0D-858A-3211688C02CA}" type="pres">
      <dgm:prSet presAssocID="{4072317A-F03E-41BC-8C19-1FBDA550ED87}" presName="txShp" presStyleLbl="node1" presStyleIdx="1" presStyleCnt="5" custScaleX="98767" custScaleY="74716" custLinFactNeighborX="6727">
        <dgm:presLayoutVars>
          <dgm:bulletEnabled val="1"/>
        </dgm:presLayoutVars>
      </dgm:prSet>
      <dgm:spPr/>
    </dgm:pt>
    <dgm:pt modelId="{428F89E8-DF5D-40E8-AC0E-48E4986377A2}" type="pres">
      <dgm:prSet presAssocID="{A472A4E6-3136-4DFA-B0E4-5AB993623306}" presName="spacing" presStyleCnt="0"/>
      <dgm:spPr/>
    </dgm:pt>
    <dgm:pt modelId="{D7B0CEC8-3AB1-47DC-8EFC-7AAEE5DA47AC}" type="pres">
      <dgm:prSet presAssocID="{892A9E4B-A863-4F5C-B51A-50A7A0D2329A}" presName="composite" presStyleCnt="0"/>
      <dgm:spPr/>
    </dgm:pt>
    <dgm:pt modelId="{8B07BA14-7E3A-44B0-A4E1-B257F798387E}" type="pres">
      <dgm:prSet presAssocID="{892A9E4B-A863-4F5C-B51A-50A7A0D2329A}" presName="imgShp" presStyleLbl="fgImgPlace1" presStyleIdx="2" presStyleCnt="5" custLinFactNeighborX="-15836"/>
      <dgm:spPr/>
    </dgm:pt>
    <dgm:pt modelId="{447E7FFF-A90A-4265-BF43-78605C37DFDE}" type="pres">
      <dgm:prSet presAssocID="{892A9E4B-A863-4F5C-B51A-50A7A0D2329A}" presName="txShp" presStyleLbl="node1" presStyleIdx="2" presStyleCnt="5" custScaleX="96957" custScaleY="81122" custLinFactNeighborX="5965">
        <dgm:presLayoutVars>
          <dgm:bulletEnabled val="1"/>
        </dgm:presLayoutVars>
      </dgm:prSet>
      <dgm:spPr/>
    </dgm:pt>
    <dgm:pt modelId="{D0FA258D-5CAB-494A-9652-EB149E2F784A}" type="pres">
      <dgm:prSet presAssocID="{0E8AAD20-67C9-46EC-BF8C-AC265129853B}" presName="spacing" presStyleCnt="0"/>
      <dgm:spPr/>
    </dgm:pt>
    <dgm:pt modelId="{DCAFFBF7-BC41-401D-9C8B-1A71DC13629A}" type="pres">
      <dgm:prSet presAssocID="{FAEA4F5C-E3A6-46AA-B210-295EB7A3466A}" presName="composite" presStyleCnt="0"/>
      <dgm:spPr/>
    </dgm:pt>
    <dgm:pt modelId="{F45B6E5C-4845-4968-8D6A-C5547653C9FE}" type="pres">
      <dgm:prSet presAssocID="{FAEA4F5C-E3A6-46AA-B210-295EB7A3466A}" presName="imgShp" presStyleLbl="fgImgPlace1" presStyleIdx="3" presStyleCnt="5" custLinFactNeighborX="-14324" custLinFactNeighborY="6787"/>
      <dgm:spPr/>
    </dgm:pt>
    <dgm:pt modelId="{EB7DF6A8-404E-4D3C-8895-66FDEAA42366}" type="pres">
      <dgm:prSet presAssocID="{FAEA4F5C-E3A6-46AA-B210-295EB7A3466A}" presName="txShp" presStyleLbl="node1" presStyleIdx="3" presStyleCnt="5" custScaleX="98177" custScaleY="69133" custLinFactNeighborX="5660">
        <dgm:presLayoutVars>
          <dgm:bulletEnabled val="1"/>
        </dgm:presLayoutVars>
      </dgm:prSet>
      <dgm:spPr/>
    </dgm:pt>
    <dgm:pt modelId="{CC8320C0-BE94-4696-ACE9-01444938993C}" type="pres">
      <dgm:prSet presAssocID="{95BE02EA-4023-420B-9499-757B961D9BBF}" presName="spacing" presStyleCnt="0"/>
      <dgm:spPr/>
    </dgm:pt>
    <dgm:pt modelId="{51FF9FBC-503F-428F-B73B-C97F88B994C7}" type="pres">
      <dgm:prSet presAssocID="{2F09EA7A-BB71-4F34-866D-1F9DF1BCD64D}" presName="composite" presStyleCnt="0"/>
      <dgm:spPr/>
    </dgm:pt>
    <dgm:pt modelId="{AF664FA2-6C62-4DAF-857F-29FE46A99C79}" type="pres">
      <dgm:prSet presAssocID="{2F09EA7A-BB71-4F34-866D-1F9DF1BCD64D}" presName="imgShp" presStyleLbl="fgImgPlace1" presStyleIdx="4" presStyleCnt="5" custLinFactNeighborX="-15511" custLinFactNeighborY="212"/>
      <dgm:spPr/>
    </dgm:pt>
    <dgm:pt modelId="{0317023F-7B73-456C-B2F9-2FA199F8B763}" type="pres">
      <dgm:prSet presAssocID="{2F09EA7A-BB71-4F34-866D-1F9DF1BCD64D}" presName="txShp" presStyleLbl="node1" presStyleIdx="4" presStyleCnt="5" custScaleX="97219" custScaleY="69452" custLinFactNeighborX="5900">
        <dgm:presLayoutVars>
          <dgm:bulletEnabled val="1"/>
        </dgm:presLayoutVars>
      </dgm:prSet>
      <dgm:spPr/>
    </dgm:pt>
  </dgm:ptLst>
  <dgm:cxnLst>
    <dgm:cxn modelId="{92F98713-FDA3-444D-8FAE-4B30F0B0C2D3}" type="presOf" srcId="{4072317A-F03E-41BC-8C19-1FBDA550ED87}" destId="{4918EEF4-4F40-4E0D-858A-3211688C02CA}" srcOrd="0" destOrd="0" presId="urn:microsoft.com/office/officeart/2005/8/layout/vList3"/>
    <dgm:cxn modelId="{91C19715-9E03-4280-8ECF-3A9F3121EC7F}" srcId="{FFB78356-81D4-452F-9BFD-47D2D4927384}" destId="{A5FA9F5C-563B-4A03-8963-BAEF0356FE23}" srcOrd="0" destOrd="0" parTransId="{B70E0CE8-FC94-4B5B-966A-3B78A528CDA8}" sibTransId="{CF890B45-B1D1-4497-A54D-5313276CD8BB}"/>
    <dgm:cxn modelId="{70AA9939-13FB-4048-8BCB-451D7F08AA04}" srcId="{FFB78356-81D4-452F-9BFD-47D2D4927384}" destId="{892A9E4B-A863-4F5C-B51A-50A7A0D2329A}" srcOrd="2" destOrd="0" parTransId="{ADCDA25E-80CC-45E7-A4B5-E202A2CA9863}" sibTransId="{0E8AAD20-67C9-46EC-BF8C-AC265129853B}"/>
    <dgm:cxn modelId="{6D3F1768-451D-4431-80FF-886B6CAFEAE7}" type="presOf" srcId="{FAEA4F5C-E3A6-46AA-B210-295EB7A3466A}" destId="{EB7DF6A8-404E-4D3C-8895-66FDEAA42366}" srcOrd="0" destOrd="0" presId="urn:microsoft.com/office/officeart/2005/8/layout/vList3"/>
    <dgm:cxn modelId="{A19ABA75-E5C0-4FCF-BD90-03A87D0CD5C5}" srcId="{FFB78356-81D4-452F-9BFD-47D2D4927384}" destId="{FAEA4F5C-E3A6-46AA-B210-295EB7A3466A}" srcOrd="3" destOrd="0" parTransId="{8C7155B0-ADD9-42ED-BC60-5F3DB3A7835E}" sibTransId="{95BE02EA-4023-420B-9499-757B961D9BBF}"/>
    <dgm:cxn modelId="{9BB1539C-44F9-4D65-9F43-ED10BF84E365}" type="presOf" srcId="{892A9E4B-A863-4F5C-B51A-50A7A0D2329A}" destId="{447E7FFF-A90A-4265-BF43-78605C37DFDE}" srcOrd="0" destOrd="0" presId="urn:microsoft.com/office/officeart/2005/8/layout/vList3"/>
    <dgm:cxn modelId="{C61FFFC1-E7B4-4290-BCD2-8CBDF74FB694}" type="presOf" srcId="{A5FA9F5C-563B-4A03-8963-BAEF0356FE23}" destId="{5A2B28EF-BC17-4882-8C52-7218E45891DD}" srcOrd="0" destOrd="0" presId="urn:microsoft.com/office/officeart/2005/8/layout/vList3"/>
    <dgm:cxn modelId="{6A7E4DE7-0C5D-470A-A9B8-92B7F576D357}" type="presOf" srcId="{FFB78356-81D4-452F-9BFD-47D2D4927384}" destId="{76E4D1B6-5733-4C8A-9FF4-0F5DAAA9E2C2}" srcOrd="0" destOrd="0" presId="urn:microsoft.com/office/officeart/2005/8/layout/vList3"/>
    <dgm:cxn modelId="{990025E9-C46D-4D1E-AAEB-19C75F8E045C}" type="presOf" srcId="{2F09EA7A-BB71-4F34-866D-1F9DF1BCD64D}" destId="{0317023F-7B73-456C-B2F9-2FA199F8B763}" srcOrd="0" destOrd="0" presId="urn:microsoft.com/office/officeart/2005/8/layout/vList3"/>
    <dgm:cxn modelId="{CEED80FA-5ABC-403A-AF30-FA6BF3182EFC}" srcId="{FFB78356-81D4-452F-9BFD-47D2D4927384}" destId="{4072317A-F03E-41BC-8C19-1FBDA550ED87}" srcOrd="1" destOrd="0" parTransId="{9BE0469C-C72D-4D11-9143-583286738484}" sibTransId="{A472A4E6-3136-4DFA-B0E4-5AB993623306}"/>
    <dgm:cxn modelId="{776E87FB-DE63-4AC7-AE6D-82641203BB17}" srcId="{FFB78356-81D4-452F-9BFD-47D2D4927384}" destId="{2F09EA7A-BB71-4F34-866D-1F9DF1BCD64D}" srcOrd="4" destOrd="0" parTransId="{357CC3BD-941A-4073-B0D3-34268EF597FA}" sibTransId="{C5C766DC-29C4-423F-BF35-47E4A6FA008E}"/>
    <dgm:cxn modelId="{3A0AFE7E-99E6-45BF-BDC4-01E5B4A2B1ED}" type="presParOf" srcId="{76E4D1B6-5733-4C8A-9FF4-0F5DAAA9E2C2}" destId="{9E62A95D-2065-4ED8-94BD-F03267FCE279}" srcOrd="0" destOrd="0" presId="urn:microsoft.com/office/officeart/2005/8/layout/vList3"/>
    <dgm:cxn modelId="{A68E9FDE-892C-45AC-8D29-E5EAC6F59A24}" type="presParOf" srcId="{9E62A95D-2065-4ED8-94BD-F03267FCE279}" destId="{A3C42FA3-877E-44B4-B546-5776F601F5D8}" srcOrd="0" destOrd="0" presId="urn:microsoft.com/office/officeart/2005/8/layout/vList3"/>
    <dgm:cxn modelId="{246A7F11-31AD-48CF-BAC9-92F433C8357C}" type="presParOf" srcId="{9E62A95D-2065-4ED8-94BD-F03267FCE279}" destId="{5A2B28EF-BC17-4882-8C52-7218E45891DD}" srcOrd="1" destOrd="0" presId="urn:microsoft.com/office/officeart/2005/8/layout/vList3"/>
    <dgm:cxn modelId="{0132AFDF-2789-4ED2-8988-180E1B8D7891}" type="presParOf" srcId="{76E4D1B6-5733-4C8A-9FF4-0F5DAAA9E2C2}" destId="{E2CD387C-F653-492B-96A0-446E0E98E48B}" srcOrd="1" destOrd="0" presId="urn:microsoft.com/office/officeart/2005/8/layout/vList3"/>
    <dgm:cxn modelId="{E7AAF9A9-7E0F-4B79-ACA0-00A7DE1625FF}" type="presParOf" srcId="{76E4D1B6-5733-4C8A-9FF4-0F5DAAA9E2C2}" destId="{AF29A70B-39C5-4270-8D2F-0D677691C818}" srcOrd="2" destOrd="0" presId="urn:microsoft.com/office/officeart/2005/8/layout/vList3"/>
    <dgm:cxn modelId="{F9A8B9B9-06D9-4384-9C0B-BE202BCD2996}" type="presParOf" srcId="{AF29A70B-39C5-4270-8D2F-0D677691C818}" destId="{EC865515-D30C-4B51-A01A-CD2689D2A246}" srcOrd="0" destOrd="0" presId="urn:microsoft.com/office/officeart/2005/8/layout/vList3"/>
    <dgm:cxn modelId="{6DC85BBA-BEAF-4345-A118-F2DBCBCB7F70}" type="presParOf" srcId="{AF29A70B-39C5-4270-8D2F-0D677691C818}" destId="{4918EEF4-4F40-4E0D-858A-3211688C02CA}" srcOrd="1" destOrd="0" presId="urn:microsoft.com/office/officeart/2005/8/layout/vList3"/>
    <dgm:cxn modelId="{87DE5819-7A95-43CF-833B-7FE67FC89B4A}" type="presParOf" srcId="{76E4D1B6-5733-4C8A-9FF4-0F5DAAA9E2C2}" destId="{428F89E8-DF5D-40E8-AC0E-48E4986377A2}" srcOrd="3" destOrd="0" presId="urn:microsoft.com/office/officeart/2005/8/layout/vList3"/>
    <dgm:cxn modelId="{74401E3D-5463-4687-83D4-CECDCFEDEF19}" type="presParOf" srcId="{76E4D1B6-5733-4C8A-9FF4-0F5DAAA9E2C2}" destId="{D7B0CEC8-3AB1-47DC-8EFC-7AAEE5DA47AC}" srcOrd="4" destOrd="0" presId="urn:microsoft.com/office/officeart/2005/8/layout/vList3"/>
    <dgm:cxn modelId="{CEDB0B8B-6274-49AA-8145-73C66F9E4A9F}" type="presParOf" srcId="{D7B0CEC8-3AB1-47DC-8EFC-7AAEE5DA47AC}" destId="{8B07BA14-7E3A-44B0-A4E1-B257F798387E}" srcOrd="0" destOrd="0" presId="urn:microsoft.com/office/officeart/2005/8/layout/vList3"/>
    <dgm:cxn modelId="{C0FAAC58-4408-4C96-8F71-E7D58999505E}" type="presParOf" srcId="{D7B0CEC8-3AB1-47DC-8EFC-7AAEE5DA47AC}" destId="{447E7FFF-A90A-4265-BF43-78605C37DFDE}" srcOrd="1" destOrd="0" presId="urn:microsoft.com/office/officeart/2005/8/layout/vList3"/>
    <dgm:cxn modelId="{48EA2300-4482-43E6-9B08-3FC4168FC590}" type="presParOf" srcId="{76E4D1B6-5733-4C8A-9FF4-0F5DAAA9E2C2}" destId="{D0FA258D-5CAB-494A-9652-EB149E2F784A}" srcOrd="5" destOrd="0" presId="urn:microsoft.com/office/officeart/2005/8/layout/vList3"/>
    <dgm:cxn modelId="{02EF83EB-F27B-4640-AE42-ADC6C49B6B4D}" type="presParOf" srcId="{76E4D1B6-5733-4C8A-9FF4-0F5DAAA9E2C2}" destId="{DCAFFBF7-BC41-401D-9C8B-1A71DC13629A}" srcOrd="6" destOrd="0" presId="urn:microsoft.com/office/officeart/2005/8/layout/vList3"/>
    <dgm:cxn modelId="{A44A1803-3699-4410-9494-ECE357940397}" type="presParOf" srcId="{DCAFFBF7-BC41-401D-9C8B-1A71DC13629A}" destId="{F45B6E5C-4845-4968-8D6A-C5547653C9FE}" srcOrd="0" destOrd="0" presId="urn:microsoft.com/office/officeart/2005/8/layout/vList3"/>
    <dgm:cxn modelId="{A3824E05-C1A3-451F-B20F-9C87CD83D379}" type="presParOf" srcId="{DCAFFBF7-BC41-401D-9C8B-1A71DC13629A}" destId="{EB7DF6A8-404E-4D3C-8895-66FDEAA42366}" srcOrd="1" destOrd="0" presId="urn:microsoft.com/office/officeart/2005/8/layout/vList3"/>
    <dgm:cxn modelId="{4CBEC0B7-FE0C-4200-94E2-6D2113FC71D6}" type="presParOf" srcId="{76E4D1B6-5733-4C8A-9FF4-0F5DAAA9E2C2}" destId="{CC8320C0-BE94-4696-ACE9-01444938993C}" srcOrd="7" destOrd="0" presId="urn:microsoft.com/office/officeart/2005/8/layout/vList3"/>
    <dgm:cxn modelId="{D7EDD3EB-ADB1-4682-B37A-BFD476E41593}" type="presParOf" srcId="{76E4D1B6-5733-4C8A-9FF4-0F5DAAA9E2C2}" destId="{51FF9FBC-503F-428F-B73B-C97F88B994C7}" srcOrd="8" destOrd="0" presId="urn:microsoft.com/office/officeart/2005/8/layout/vList3"/>
    <dgm:cxn modelId="{760C596B-3142-40C3-AFA7-C43A06F2A7C1}" type="presParOf" srcId="{51FF9FBC-503F-428F-B73B-C97F88B994C7}" destId="{AF664FA2-6C62-4DAF-857F-29FE46A99C79}" srcOrd="0" destOrd="0" presId="urn:microsoft.com/office/officeart/2005/8/layout/vList3"/>
    <dgm:cxn modelId="{92B1818D-CB1E-499C-AF28-5DAA3F208E46}" type="presParOf" srcId="{51FF9FBC-503F-428F-B73B-C97F88B994C7}" destId="{0317023F-7B73-456C-B2F9-2FA199F8B763}"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A6C483-8EBD-4C6A-8A05-A34D7E693BBE}">
      <dsp:nvSpPr>
        <dsp:cNvPr id="0" name=""/>
        <dsp:cNvSpPr/>
      </dsp:nvSpPr>
      <dsp:spPr>
        <a:xfrm>
          <a:off x="1454075" y="409635"/>
          <a:ext cx="1483312" cy="1483312"/>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C394684-4224-4EE7-975D-0FE37D1ADE05}">
      <dsp:nvSpPr>
        <dsp:cNvPr id="0" name=""/>
        <dsp:cNvSpPr/>
      </dsp:nvSpPr>
      <dsp:spPr>
        <a:xfrm>
          <a:off x="3513195" y="364984"/>
          <a:ext cx="3442109" cy="1417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pPr>
          <a:r>
            <a:rPr lang="en-US" sz="1400" b="1" i="0" u="none" kern="1200" dirty="0">
              <a:solidFill>
                <a:schemeClr val="accent1"/>
              </a:solidFill>
              <a:latin typeface="Arial Rounded MT Bold" panose="020F0704030504030204" pitchFamily="34" charset="0"/>
            </a:rPr>
            <a:t>HOSPITAL</a:t>
          </a:r>
        </a:p>
        <a:p>
          <a:pPr marL="0" lvl="0" indent="0" algn="l" defTabSz="622300">
            <a:lnSpc>
              <a:spcPct val="100000"/>
            </a:lnSpc>
            <a:spcBef>
              <a:spcPct val="0"/>
            </a:spcBef>
            <a:spcAft>
              <a:spcPct val="35000"/>
            </a:spcAft>
            <a:buNone/>
          </a:pPr>
          <a:endParaRPr lang="en-US" sz="1400" b="1" i="0" u="none" kern="1200" dirty="0">
            <a:solidFill>
              <a:schemeClr val="accent1"/>
            </a:solidFill>
            <a:latin typeface="Arial Rounded MT Bold" panose="020F0704030504030204" pitchFamily="34" charset="0"/>
          </a:endParaRPr>
        </a:p>
        <a:p>
          <a:pPr marL="0" lvl="0" indent="0" algn="l" defTabSz="622300">
            <a:lnSpc>
              <a:spcPct val="100000"/>
            </a:lnSpc>
            <a:spcBef>
              <a:spcPct val="0"/>
            </a:spcBef>
            <a:spcAft>
              <a:spcPct val="35000"/>
            </a:spcAft>
            <a:buNone/>
          </a:pPr>
          <a:r>
            <a:rPr lang="en-US" sz="1100" b="1" i="0" u="none" kern="1200" dirty="0">
              <a:latin typeface="Arial Nova" panose="020B0504020202020204" pitchFamily="34" charset="0"/>
            </a:rPr>
            <a:t>Register the child.</a:t>
          </a:r>
        </a:p>
        <a:p>
          <a:pPr marL="0" lvl="0" indent="0" algn="l" defTabSz="622300">
            <a:lnSpc>
              <a:spcPct val="100000"/>
            </a:lnSpc>
            <a:spcBef>
              <a:spcPct val="0"/>
            </a:spcBef>
            <a:spcAft>
              <a:spcPct val="35000"/>
            </a:spcAft>
            <a:buNone/>
          </a:pPr>
          <a:r>
            <a:rPr lang="en-US" sz="1100" b="1" i="0" u="none" kern="1200" dirty="0">
              <a:latin typeface="Arial Nova" panose="020B0504020202020204" pitchFamily="34" charset="0"/>
            </a:rPr>
            <a:t>Manage child vaccination details</a:t>
          </a:r>
        </a:p>
        <a:p>
          <a:pPr marL="0" lvl="0" indent="0" algn="l" defTabSz="622300">
            <a:lnSpc>
              <a:spcPct val="100000"/>
            </a:lnSpc>
            <a:spcBef>
              <a:spcPct val="0"/>
            </a:spcBef>
            <a:spcAft>
              <a:spcPct val="35000"/>
            </a:spcAft>
            <a:buNone/>
          </a:pPr>
          <a:r>
            <a:rPr lang="en-US" sz="1100" b="1" i="0" u="none" kern="1200" dirty="0">
              <a:latin typeface="Arial Nova" panose="020B0504020202020204" pitchFamily="34" charset="0"/>
            </a:rPr>
            <a:t>Track the vaccination statistics from dashboard</a:t>
          </a:r>
          <a:endParaRPr lang="en-US" sz="1100" kern="1200" dirty="0">
            <a:latin typeface="Arial Nova" panose="020B0504020202020204" pitchFamily="34" charset="0"/>
          </a:endParaRPr>
        </a:p>
        <a:p>
          <a:pPr marL="0" lvl="0" indent="0" algn="ctr" defTabSz="622300">
            <a:lnSpc>
              <a:spcPct val="100000"/>
            </a:lnSpc>
            <a:spcBef>
              <a:spcPct val="0"/>
            </a:spcBef>
            <a:spcAft>
              <a:spcPct val="35000"/>
            </a:spcAft>
            <a:buNone/>
          </a:pPr>
          <a:endParaRPr lang="en-US" sz="1100" kern="1200" dirty="0">
            <a:latin typeface="Arial Nova" panose="020B0504020202020204" pitchFamily="34" charset="0"/>
          </a:endParaRPr>
        </a:p>
      </dsp:txBody>
      <dsp:txXfrm>
        <a:off x="3513195" y="364984"/>
        <a:ext cx="3442109" cy="14175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2B28EF-BC17-4882-8C52-7218E45891DD}">
      <dsp:nvSpPr>
        <dsp:cNvPr id="0" name=""/>
        <dsp:cNvSpPr/>
      </dsp:nvSpPr>
      <dsp:spPr>
        <a:xfrm rot="10800000">
          <a:off x="1570667" y="93553"/>
          <a:ext cx="4174345" cy="546057"/>
        </a:xfrm>
        <a:prstGeom prst="homePlate">
          <a:avLst/>
        </a:prstGeom>
        <a:solidFill>
          <a:srgbClr val="FFC0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2282" tIns="68580" rIns="128016" bIns="68580" numCol="1" spcCol="1270" anchor="ctr" anchorCtr="0">
          <a:noAutofit/>
        </a:bodyPr>
        <a:lstStyle/>
        <a:p>
          <a:pPr marL="0" lvl="0" indent="0" algn="ctr" defTabSz="800100">
            <a:lnSpc>
              <a:spcPct val="90000"/>
            </a:lnSpc>
            <a:spcBef>
              <a:spcPct val="0"/>
            </a:spcBef>
            <a:spcAft>
              <a:spcPct val="35000"/>
            </a:spcAft>
            <a:buNone/>
          </a:pPr>
          <a:r>
            <a:rPr lang="en-US" sz="1800" kern="1200" dirty="0"/>
            <a:t>INDRADHANUSH SYSTEM Summary  </a:t>
          </a:r>
        </a:p>
      </dsp:txBody>
      <dsp:txXfrm rot="10800000">
        <a:off x="1707181" y="93553"/>
        <a:ext cx="4037831" cy="546057"/>
      </dsp:txXfrm>
    </dsp:sp>
    <dsp:sp modelId="{A3C42FA3-877E-44B4-B546-5776F601F5D8}">
      <dsp:nvSpPr>
        <dsp:cNvPr id="0" name=""/>
        <dsp:cNvSpPr/>
      </dsp:nvSpPr>
      <dsp:spPr>
        <a:xfrm>
          <a:off x="795539" y="1159"/>
          <a:ext cx="730844" cy="730844"/>
        </a:xfrm>
        <a:prstGeom prst="ellipse">
          <a:avLst/>
        </a:prstGeom>
        <a:solidFill>
          <a:schemeClr val="accent2">
            <a:tint val="50000"/>
            <a:hueOff val="0"/>
            <a:satOff val="0"/>
            <a:lumOff val="0"/>
            <a:alphaOff val="0"/>
          </a:schemeClr>
        </a:solidFill>
        <a:ln w="15875" cap="flat" cmpd="sng" algn="ctr">
          <a:solidFill>
            <a:schemeClr val="bg2">
              <a:lumMod val="50000"/>
            </a:schemeClr>
          </a:solidFill>
          <a:prstDash val="solid"/>
        </a:ln>
        <a:effectLst/>
      </dsp:spPr>
      <dsp:style>
        <a:lnRef idx="2">
          <a:scrgbClr r="0" g="0" b="0"/>
        </a:lnRef>
        <a:fillRef idx="1">
          <a:scrgbClr r="0" g="0" b="0"/>
        </a:fillRef>
        <a:effectRef idx="0">
          <a:scrgbClr r="0" g="0" b="0"/>
        </a:effectRef>
        <a:fontRef idx="minor"/>
      </dsp:style>
    </dsp:sp>
    <dsp:sp modelId="{4918EEF4-4F40-4E0D-858A-3211688C02CA}">
      <dsp:nvSpPr>
        <dsp:cNvPr id="0" name=""/>
        <dsp:cNvSpPr/>
      </dsp:nvSpPr>
      <dsp:spPr>
        <a:xfrm rot="10800000">
          <a:off x="1570667" y="1042560"/>
          <a:ext cx="4174345" cy="546057"/>
        </a:xfrm>
        <a:prstGeom prst="homePlate">
          <a:avLst/>
        </a:prstGeom>
        <a:solidFill>
          <a:schemeClr val="accent4">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2282" tIns="76200" rIns="142240" bIns="76200" numCol="1" spcCol="1270" anchor="ctr" anchorCtr="0">
          <a:noAutofit/>
        </a:bodyPr>
        <a:lstStyle/>
        <a:p>
          <a:pPr marL="0" lvl="0" indent="0" algn="ctr" defTabSz="889000">
            <a:lnSpc>
              <a:spcPct val="90000"/>
            </a:lnSpc>
            <a:spcBef>
              <a:spcPct val="0"/>
            </a:spcBef>
            <a:spcAft>
              <a:spcPct val="35000"/>
            </a:spcAft>
            <a:buNone/>
          </a:pPr>
          <a:r>
            <a:rPr lang="en-US" sz="2000" kern="1200" dirty="0"/>
            <a:t>IVR system implementation</a:t>
          </a:r>
        </a:p>
      </dsp:txBody>
      <dsp:txXfrm rot="10800000">
        <a:off x="1707181" y="1042560"/>
        <a:ext cx="4037831" cy="546057"/>
      </dsp:txXfrm>
    </dsp:sp>
    <dsp:sp modelId="{EC865515-D30C-4B51-A01A-CD2689D2A246}">
      <dsp:nvSpPr>
        <dsp:cNvPr id="0" name=""/>
        <dsp:cNvSpPr/>
      </dsp:nvSpPr>
      <dsp:spPr>
        <a:xfrm>
          <a:off x="837548" y="950167"/>
          <a:ext cx="730844" cy="730844"/>
        </a:xfrm>
        <a:prstGeom prst="ellipse">
          <a:avLst/>
        </a:prstGeom>
        <a:solidFill>
          <a:schemeClr val="accent3">
            <a:tint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47E7FFF-A90A-4265-BF43-78605C37DFDE}">
      <dsp:nvSpPr>
        <dsp:cNvPr id="0" name=""/>
        <dsp:cNvSpPr/>
      </dsp:nvSpPr>
      <dsp:spPr>
        <a:xfrm rot="10800000">
          <a:off x="1595836" y="1968158"/>
          <a:ext cx="4097846" cy="592875"/>
        </a:xfrm>
        <a:prstGeom prst="homePlate">
          <a:avLst/>
        </a:prstGeom>
        <a:solidFill>
          <a:srgbClr val="00B05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2282" tIns="60960" rIns="113792" bIns="60960" numCol="1" spcCol="1270" anchor="ctr" anchorCtr="0">
          <a:noAutofit/>
        </a:bodyPr>
        <a:lstStyle/>
        <a:p>
          <a:pPr marL="0" lvl="0" indent="0" algn="ctr" defTabSz="711200">
            <a:lnSpc>
              <a:spcPct val="90000"/>
            </a:lnSpc>
            <a:spcBef>
              <a:spcPct val="0"/>
            </a:spcBef>
            <a:spcAft>
              <a:spcPct val="35000"/>
            </a:spcAft>
            <a:buNone/>
          </a:pPr>
          <a:r>
            <a:rPr lang="en-US" sz="1600" kern="1200" dirty="0"/>
            <a:t>RCH – web Site </a:t>
          </a:r>
        </a:p>
        <a:p>
          <a:pPr marL="0" lvl="0" indent="0" algn="ctr" defTabSz="711200">
            <a:lnSpc>
              <a:spcPct val="90000"/>
            </a:lnSpc>
            <a:spcBef>
              <a:spcPct val="0"/>
            </a:spcBef>
            <a:spcAft>
              <a:spcPct val="35000"/>
            </a:spcAft>
            <a:buNone/>
          </a:pPr>
          <a:r>
            <a:rPr lang="en-US" sz="1600" kern="1200" dirty="0"/>
            <a:t>Reproductive &amp; Child Health Care</a:t>
          </a:r>
        </a:p>
      </dsp:txBody>
      <dsp:txXfrm rot="10800000">
        <a:off x="1744055" y="1968158"/>
        <a:ext cx="3949627" cy="592875"/>
      </dsp:txXfrm>
    </dsp:sp>
    <dsp:sp modelId="{8B07BA14-7E3A-44B0-A4E1-B257F798387E}">
      <dsp:nvSpPr>
        <dsp:cNvPr id="0" name=""/>
        <dsp:cNvSpPr/>
      </dsp:nvSpPr>
      <dsp:spPr>
        <a:xfrm>
          <a:off x="798263" y="1899174"/>
          <a:ext cx="730844" cy="730844"/>
        </a:xfrm>
        <a:prstGeom prst="ellipse">
          <a:avLst/>
        </a:prstGeom>
        <a:solidFill>
          <a:schemeClr val="accent4">
            <a:tint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7DF6A8-404E-4D3C-8895-66FDEAA42366}">
      <dsp:nvSpPr>
        <dsp:cNvPr id="0" name=""/>
        <dsp:cNvSpPr/>
      </dsp:nvSpPr>
      <dsp:spPr>
        <a:xfrm rot="10800000">
          <a:off x="1544273" y="2960976"/>
          <a:ext cx="4149409" cy="505254"/>
        </a:xfrm>
        <a:prstGeom prst="homePlate">
          <a:avLst/>
        </a:prstGeom>
        <a:solidFill>
          <a:srgbClr val="FF00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2282" tIns="53340" rIns="99568" bIns="53340" numCol="1" spcCol="1270" anchor="ctr" anchorCtr="0">
          <a:noAutofit/>
        </a:bodyPr>
        <a:lstStyle/>
        <a:p>
          <a:pPr marL="0" lvl="0" indent="0" algn="ctr" defTabSz="622300">
            <a:lnSpc>
              <a:spcPct val="90000"/>
            </a:lnSpc>
            <a:spcBef>
              <a:spcPct val="0"/>
            </a:spcBef>
            <a:spcAft>
              <a:spcPct val="35000"/>
            </a:spcAft>
            <a:buNone/>
          </a:pPr>
          <a:r>
            <a:rPr lang="en-US" sz="1400" kern="1200" dirty="0"/>
            <a:t>E health Card Services – Digital Lockers </a:t>
          </a:r>
        </a:p>
      </dsp:txBody>
      <dsp:txXfrm rot="10800000">
        <a:off x="1670586" y="2960976"/>
        <a:ext cx="4023096" cy="505254"/>
      </dsp:txXfrm>
    </dsp:sp>
    <dsp:sp modelId="{F45B6E5C-4845-4968-8D6A-C5547653C9FE}">
      <dsp:nvSpPr>
        <dsp:cNvPr id="0" name=""/>
        <dsp:cNvSpPr/>
      </dsp:nvSpPr>
      <dsp:spPr>
        <a:xfrm>
          <a:off x="796423" y="2897783"/>
          <a:ext cx="730844" cy="730844"/>
        </a:xfrm>
        <a:prstGeom prst="ellipse">
          <a:avLst/>
        </a:prstGeom>
        <a:solidFill>
          <a:schemeClr val="accent5">
            <a:tint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317023F-7B73-456C-B2F9-2FA199F8B763}">
      <dsp:nvSpPr>
        <dsp:cNvPr id="0" name=""/>
        <dsp:cNvSpPr/>
      </dsp:nvSpPr>
      <dsp:spPr>
        <a:xfrm rot="10800000">
          <a:off x="1584784" y="3908817"/>
          <a:ext cx="4108919" cy="507586"/>
        </a:xfrm>
        <a:prstGeom prst="homePlate">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2282" tIns="68580" rIns="128016" bIns="68580" numCol="1" spcCol="1270" anchor="ctr" anchorCtr="0">
          <a:noAutofit/>
        </a:bodyPr>
        <a:lstStyle/>
        <a:p>
          <a:pPr marL="0" lvl="0" indent="0" algn="ctr" defTabSz="800100">
            <a:lnSpc>
              <a:spcPct val="90000"/>
            </a:lnSpc>
            <a:spcBef>
              <a:spcPct val="0"/>
            </a:spcBef>
            <a:spcAft>
              <a:spcPct val="35000"/>
            </a:spcAft>
            <a:buNone/>
          </a:pPr>
          <a:r>
            <a:rPr lang="en-US" sz="1800" kern="1200" dirty="0"/>
            <a:t>Migrant workers Ration card </a:t>
          </a:r>
        </a:p>
      </dsp:txBody>
      <dsp:txXfrm rot="10800000">
        <a:off x="1711680" y="3908817"/>
        <a:ext cx="3982023" cy="507586"/>
      </dsp:txXfrm>
    </dsp:sp>
    <dsp:sp modelId="{AF664FA2-6C62-4DAF-857F-29FE46A99C79}">
      <dsp:nvSpPr>
        <dsp:cNvPr id="0" name=""/>
        <dsp:cNvSpPr/>
      </dsp:nvSpPr>
      <dsp:spPr>
        <a:xfrm>
          <a:off x="797870" y="3798348"/>
          <a:ext cx="730844" cy="730844"/>
        </a:xfrm>
        <a:prstGeom prst="ellipse">
          <a:avLst/>
        </a:prstGeom>
        <a:solidFill>
          <a:schemeClr val="accent6">
            <a:tint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g>
</file>

<file path=ppt/media/image11.png>
</file>

<file path=ppt/media/image12.png>
</file>

<file path=ppt/media/image13.sv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22.jpeg>
</file>

<file path=ppt/media/image23.jpg>
</file>

<file path=ppt/media/image24.jpg>
</file>

<file path=ppt/media/image25.jpg>
</file>

<file path=ppt/media/image3.png>
</file>

<file path=ppt/media/image4.jpg>
</file>

<file path=ppt/media/image5.png>
</file>

<file path=ppt/media/image6.sv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8/3/2020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247255" y="-44532"/>
            <a:ext cx="9386888" cy="5192849"/>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251970" y="889863"/>
            <a:ext cx="6636259" cy="3358450"/>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319428" y="1556628"/>
            <a:ext cx="6509936" cy="1311547"/>
          </a:xfrm>
        </p:spPr>
        <p:txBody>
          <a:bodyPr bIns="0" anchor="b">
            <a:normAutofit/>
          </a:bodyPr>
          <a:lstStyle>
            <a:lvl1pPr algn="ctr">
              <a:lnSpc>
                <a:spcPct val="80000"/>
              </a:lnSpc>
              <a:defRPr sz="4050" spc="-113">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319428" y="2929700"/>
            <a:ext cx="6505070" cy="991940"/>
          </a:xfrm>
        </p:spPr>
        <p:txBody>
          <a:bodyPr tIns="0">
            <a:normAutofit/>
          </a:bodyPr>
          <a:lstStyle>
            <a:lvl1pPr marL="0" indent="0" algn="ctr">
              <a:lnSpc>
                <a:spcPct val="100000"/>
              </a:lnSpc>
              <a:buNone/>
              <a:defRPr sz="1350" b="0">
                <a:solidFill>
                  <a:srgbClr val="FFFEFF"/>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603504" y="240030"/>
            <a:ext cx="2743200" cy="240030"/>
          </a:xfrm>
        </p:spPr>
        <p:txBody>
          <a:bodyPr vert="horz" lIns="91440" tIns="45720" rIns="91440" bIns="45720" rtlCol="0" anchor="ctr"/>
          <a:lstStyle>
            <a:lvl1pPr>
              <a:defRPr lang="en-US"/>
            </a:lvl1pPr>
          </a:lstStyle>
          <a:p>
            <a:fld id="{53074F12-AA26-4AC8-9962-C36BB8F32554}" type="datetimeFigureOut">
              <a:rPr lang="en-US" smtClean="0"/>
              <a:pPr/>
              <a:t>8/3/2020</a:t>
            </a:fld>
            <a:endParaRPr lang="en-US"/>
          </a:p>
        </p:txBody>
      </p:sp>
      <p:sp>
        <p:nvSpPr>
          <p:cNvPr id="5" name="Footer Placeholder 4"/>
          <p:cNvSpPr>
            <a:spLocks noGrp="1"/>
          </p:cNvSpPr>
          <p:nvPr>
            <p:ph type="ftr" sz="quarter" idx="11"/>
          </p:nvPr>
        </p:nvSpPr>
        <p:spPr>
          <a:xfrm>
            <a:off x="603504" y="4670298"/>
            <a:ext cx="7941564" cy="24003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7852410" y="240030"/>
            <a:ext cx="685800" cy="240030"/>
          </a:xfrm>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1251358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313135" y="0"/>
            <a:ext cx="9438086" cy="5139929"/>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600108" y="1274692"/>
            <a:ext cx="2755857" cy="2602816"/>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474" y="1762444"/>
            <a:ext cx="2625897" cy="184233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3832488" y="596039"/>
            <a:ext cx="4706276" cy="394281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8/3/2020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198893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9438086" cy="5139929"/>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5789211" y="1274692"/>
            <a:ext cx="2755857" cy="2602816"/>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5855578" y="1762444"/>
            <a:ext cx="2625896" cy="184233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02060" y="598834"/>
            <a:ext cx="4701467" cy="39429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03504" y="240030"/>
            <a:ext cx="2743200" cy="240030"/>
          </a:xfrm>
        </p:spPr>
        <p:txBody>
          <a:bodyPr/>
          <a:lstStyle/>
          <a:p>
            <a:fld id="{53074F12-AA26-4AC8-9962-C36BB8F32554}" type="datetimeFigureOut">
              <a:rPr lang="en-US" smtClean="0"/>
              <a:pPr/>
              <a:t>8/3/2020</a:t>
            </a:fld>
            <a:endParaRPr lang="en-US"/>
          </a:p>
        </p:txBody>
      </p:sp>
      <p:sp>
        <p:nvSpPr>
          <p:cNvPr id="5" name="Footer Placeholder 4"/>
          <p:cNvSpPr>
            <a:spLocks noGrp="1"/>
          </p:cNvSpPr>
          <p:nvPr>
            <p:ph type="ftr" sz="quarter" idx="11"/>
          </p:nvPr>
        </p:nvSpPr>
        <p:spPr>
          <a:xfrm>
            <a:off x="603504" y="4670298"/>
            <a:ext cx="7941564" cy="240030"/>
          </a:xfrm>
        </p:spPr>
        <p:txBody>
          <a:bodyPr/>
          <a:lstStyle/>
          <a:p>
            <a:endParaRPr lang="en-US"/>
          </a:p>
        </p:txBody>
      </p:sp>
      <p:sp>
        <p:nvSpPr>
          <p:cNvPr id="6" name="Slide Number Placeholder 5"/>
          <p:cNvSpPr>
            <a:spLocks noGrp="1"/>
          </p:cNvSpPr>
          <p:nvPr>
            <p:ph type="sldNum" sz="quarter" idx="12"/>
          </p:nvPr>
        </p:nvSpPr>
        <p:spPr>
          <a:xfrm>
            <a:off x="7852410" y="240030"/>
            <a:ext cx="685800" cy="240030"/>
          </a:xfrm>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1290617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AF42F-A2BA-42BF-AFBE-1219B5B2B142}"/>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C8948D76-614A-4078-95C4-6117900C75D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05CEDFCA-1ECD-4004-B704-9F1D2ECF0FF9}"/>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5" name="Footer Placeholder 4">
            <a:extLst>
              <a:ext uri="{FF2B5EF4-FFF2-40B4-BE49-F238E27FC236}">
                <a16:creationId xmlns:a16="http://schemas.microsoft.com/office/drawing/2014/main" id="{0AF42705-2330-4FEE-AE2B-3759BF0D39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DA3AD6-3227-497D-B7D0-3B21ECAC8EA8}"/>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20094576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8137-CE1A-4F9E-835F-E75DB5B6AB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773088-2369-454C-8431-2CB682C864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F65FB8-0FB9-46F5-9485-E76238824F36}"/>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5" name="Footer Placeholder 4">
            <a:extLst>
              <a:ext uri="{FF2B5EF4-FFF2-40B4-BE49-F238E27FC236}">
                <a16:creationId xmlns:a16="http://schemas.microsoft.com/office/drawing/2014/main" id="{6716A525-4F0D-4239-985E-EBD35A3F33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0058A7-9107-4D2A-8B41-02AE5258551F}"/>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34136670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CD864-3CEE-42BE-87FA-325D97C2E173}"/>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4A6A428C-D369-4C23-A122-B402915B2BB9}"/>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6A399A-541B-492D-90A1-1876DC33F920}"/>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5" name="Footer Placeholder 4">
            <a:extLst>
              <a:ext uri="{FF2B5EF4-FFF2-40B4-BE49-F238E27FC236}">
                <a16:creationId xmlns:a16="http://schemas.microsoft.com/office/drawing/2014/main" id="{15BF3D25-811B-4EF7-9733-DB291D62E7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3A9442-4B69-4E0D-902B-8B539DF71AE1}"/>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26416994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56007-A0D0-4002-8B6F-849055B283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F9882F-CC82-4CAF-804E-71A73B0E3F18}"/>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250921-6419-4724-BE73-458BD882414D}"/>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8660A1-61A1-4E65-8C54-283091AAB048}"/>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6" name="Footer Placeholder 5">
            <a:extLst>
              <a:ext uri="{FF2B5EF4-FFF2-40B4-BE49-F238E27FC236}">
                <a16:creationId xmlns:a16="http://schemas.microsoft.com/office/drawing/2014/main" id="{A010B689-823F-4641-BD0D-488362E62B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5AB184-ECA8-4ECC-990F-98ADAE440458}"/>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20216606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29142-DF81-4FA2-A096-DFF4E23909A7}"/>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047E57E9-6D82-4697-BFE2-12B35F0A8BED}"/>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4705C118-1EAE-4CCB-BB1B-F835C2E6A2EF}"/>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28C9ED8-7F82-43C7-9519-1C83E9341C70}"/>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37257810-492E-4A75-9972-E3BB56FC72AF}"/>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21AE3A6-912B-40B0-A0E3-48DC7A7418B2}"/>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8" name="Footer Placeholder 7">
            <a:extLst>
              <a:ext uri="{FF2B5EF4-FFF2-40B4-BE49-F238E27FC236}">
                <a16:creationId xmlns:a16="http://schemas.microsoft.com/office/drawing/2014/main" id="{58FFA4A8-B09C-455F-AFA9-E5F31F876AF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CF2B90-F071-40DB-8BC4-7D809ECCBB32}"/>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7621971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336BE-C27C-4360-819B-22F63330E0C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D422CF-8D1B-4501-9B66-0F5BEC2546A3}"/>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4" name="Footer Placeholder 3">
            <a:extLst>
              <a:ext uri="{FF2B5EF4-FFF2-40B4-BE49-F238E27FC236}">
                <a16:creationId xmlns:a16="http://schemas.microsoft.com/office/drawing/2014/main" id="{EBF40EFA-A9D5-47A8-A337-B44A5764C7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674E36-0A9A-4FBC-B5F3-E826EF418C29}"/>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13730608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E3307C-4BBA-4995-BC56-3C11D3B040FB}"/>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3" name="Footer Placeholder 2">
            <a:extLst>
              <a:ext uri="{FF2B5EF4-FFF2-40B4-BE49-F238E27FC236}">
                <a16:creationId xmlns:a16="http://schemas.microsoft.com/office/drawing/2014/main" id="{452839B8-CF02-4FCE-80D7-47D19E896A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E00DECD-3BCB-4F0F-BBE2-F19E7104B3E2}"/>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42232460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AA4A3-A18F-4076-8532-D9B8E0499C8D}"/>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2CAC9E29-0DC3-4478-BC55-67C65B589AB6}"/>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FC88006-6730-42AE-9B09-FCADE87792A9}"/>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54A27E6F-2C45-44D0-BE35-45D0D1336746}"/>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6" name="Footer Placeholder 5">
            <a:extLst>
              <a:ext uri="{FF2B5EF4-FFF2-40B4-BE49-F238E27FC236}">
                <a16:creationId xmlns:a16="http://schemas.microsoft.com/office/drawing/2014/main" id="{4B96088D-EE4A-42CB-B35F-1966AA9743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646996-3DFB-4AD3-AFF2-7E420EB126F0}"/>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2809259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313135" y="0"/>
            <a:ext cx="9438086" cy="5139929"/>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600108" y="1274692"/>
            <a:ext cx="2755857" cy="2602816"/>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474" y="1762444"/>
            <a:ext cx="2624234" cy="184233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3838836" y="602389"/>
            <a:ext cx="4711405" cy="3936467"/>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8/3/2020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069461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274A9-1473-41B7-8F47-E42AFD965C56}"/>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B35030CE-1A20-4376-A7D8-94A9E412A87C}"/>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CD4A9DA5-E7D2-4FF0-89C4-A5BD233E38C9}"/>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6470A960-79AF-4E42-90C2-6380C7C4B336}"/>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6" name="Footer Placeholder 5">
            <a:extLst>
              <a:ext uri="{FF2B5EF4-FFF2-40B4-BE49-F238E27FC236}">
                <a16:creationId xmlns:a16="http://schemas.microsoft.com/office/drawing/2014/main" id="{12458AC1-853F-4875-A82F-0DA8FE7876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8D723A-8902-400A-ABE8-4FC2F09DA7CE}"/>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42339002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C31C3-E4F7-4449-9951-B4B683111E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645D1DC-5128-462B-9F44-C7948D90BE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9E4B5D-0751-4EDC-9672-E1145B1468BA}"/>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5" name="Footer Placeholder 4">
            <a:extLst>
              <a:ext uri="{FF2B5EF4-FFF2-40B4-BE49-F238E27FC236}">
                <a16:creationId xmlns:a16="http://schemas.microsoft.com/office/drawing/2014/main" id="{54D54963-D920-4EAC-B42C-4477A70639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E7E7BA-093B-4E3C-9D1C-1663D781EFC2}"/>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27709532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F792FD-9FCB-44E6-8890-7C98D6602404}"/>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24B7AB-2DEA-4127-B9CC-436F9DBD7E04}"/>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0C3F21-E7E2-4AB3-AA1F-578606724C9C}"/>
              </a:ext>
            </a:extLst>
          </p:cNvPr>
          <p:cNvSpPr>
            <a:spLocks noGrp="1"/>
          </p:cNvSpPr>
          <p:nvPr>
            <p:ph type="dt" sz="half" idx="10"/>
          </p:nvPr>
        </p:nvSpPr>
        <p:spPr/>
        <p:txBody>
          <a:bodyPr/>
          <a:lstStyle/>
          <a:p>
            <a:fld id="{CAEB7AF9-2EDD-4806-AF8A-4305DCC373D0}" type="datetimeFigureOut">
              <a:rPr lang="en-US" smtClean="0"/>
              <a:t>8/3/2020</a:t>
            </a:fld>
            <a:endParaRPr lang="en-US"/>
          </a:p>
        </p:txBody>
      </p:sp>
      <p:sp>
        <p:nvSpPr>
          <p:cNvPr id="5" name="Footer Placeholder 4">
            <a:extLst>
              <a:ext uri="{FF2B5EF4-FFF2-40B4-BE49-F238E27FC236}">
                <a16:creationId xmlns:a16="http://schemas.microsoft.com/office/drawing/2014/main" id="{B0B8E43D-237E-40DF-B5B8-32C2A51D44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8E3633-BE90-46B7-B627-7915449E1BC0}"/>
              </a:ext>
            </a:extLst>
          </p:cNvPr>
          <p:cNvSpPr>
            <a:spLocks noGrp="1"/>
          </p:cNvSpPr>
          <p:nvPr>
            <p:ph type="sldNum" sz="quarter" idx="12"/>
          </p:nvPr>
        </p:nvSpPr>
        <p:spPr/>
        <p:txBody>
          <a:bodyPr/>
          <a:lstStyle/>
          <a:p>
            <a:fld id="{DEDF2301-0993-4242-A8E7-40C2B1C93A0E}" type="slidenum">
              <a:rPr lang="en-US" smtClean="0"/>
              <a:t>‹#›</a:t>
            </a:fld>
            <a:endParaRPr lang="en-US"/>
          </a:p>
        </p:txBody>
      </p:sp>
    </p:spTree>
    <p:extLst>
      <p:ext uri="{BB962C8B-B14F-4D97-AF65-F5344CB8AC3E}">
        <p14:creationId xmlns:p14="http://schemas.microsoft.com/office/powerpoint/2010/main" val="434660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247255" y="-44532"/>
            <a:ext cx="9386888" cy="5192849"/>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2444659" y="889863"/>
            <a:ext cx="4249609" cy="3358450"/>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2508162" y="1556047"/>
            <a:ext cx="4117668" cy="1267043"/>
          </a:xfrm>
        </p:spPr>
        <p:txBody>
          <a:bodyPr bIns="0" anchor="b">
            <a:normAutofit/>
          </a:bodyPr>
          <a:lstStyle>
            <a:lvl1pPr algn="ctr">
              <a:defRPr sz="33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2508162" y="2885138"/>
            <a:ext cx="4117667" cy="1037828"/>
          </a:xfrm>
        </p:spPr>
        <p:txBody>
          <a:bodyPr tIns="0">
            <a:normAutofit/>
          </a:bodyPr>
          <a:lstStyle>
            <a:lvl1pPr marL="0" indent="0" algn="ctr">
              <a:buNone/>
              <a:defRPr sz="1350">
                <a:solidFill>
                  <a:srgbClr val="FFFEFF"/>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03504" y="240030"/>
            <a:ext cx="2743200" cy="240030"/>
          </a:xfrm>
        </p:spPr>
        <p:txBody>
          <a:bodyPr/>
          <a:lstStyle/>
          <a:p>
            <a:fld id="{53074F12-AA26-4AC8-9962-C36BB8F32554}" type="datetimeFigureOut">
              <a:rPr lang="en-US" smtClean="0"/>
              <a:pPr/>
              <a:t>8/3/2020</a:t>
            </a:fld>
            <a:endParaRPr lang="en-US"/>
          </a:p>
        </p:txBody>
      </p:sp>
      <p:sp>
        <p:nvSpPr>
          <p:cNvPr id="5" name="Footer Placeholder 4"/>
          <p:cNvSpPr>
            <a:spLocks noGrp="1"/>
          </p:cNvSpPr>
          <p:nvPr>
            <p:ph type="ftr" sz="quarter" idx="11"/>
          </p:nvPr>
        </p:nvSpPr>
        <p:spPr>
          <a:xfrm>
            <a:off x="603504" y="4670298"/>
            <a:ext cx="7941564" cy="24003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7852410" y="240030"/>
            <a:ext cx="685800" cy="240030"/>
          </a:xfrm>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635094529"/>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313135" y="0"/>
            <a:ext cx="9438086" cy="5139929"/>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600108" y="1274692"/>
            <a:ext cx="2755857" cy="2602816"/>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750" y="1754752"/>
            <a:ext cx="2625621" cy="1852549"/>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3840659" y="602391"/>
            <a:ext cx="4702193" cy="1786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38835" y="2754121"/>
            <a:ext cx="4704017" cy="17876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03504" y="240030"/>
            <a:ext cx="2743200" cy="240030"/>
          </a:xfrm>
        </p:spPr>
        <p:txBody>
          <a:bodyPr/>
          <a:lstStyle/>
          <a:p>
            <a:fld id="{53074F12-AA26-4AC8-9962-C36BB8F32554}" type="datetimeFigureOut">
              <a:rPr lang="en-US" smtClean="0"/>
              <a:pPr/>
              <a:t>8/3/2020</a:t>
            </a:fld>
            <a:endParaRPr lang="en-US"/>
          </a:p>
        </p:txBody>
      </p:sp>
      <p:sp>
        <p:nvSpPr>
          <p:cNvPr id="6" name="Footer Placeholder 5"/>
          <p:cNvSpPr>
            <a:spLocks noGrp="1"/>
          </p:cNvSpPr>
          <p:nvPr>
            <p:ph type="ftr" sz="quarter" idx="11"/>
          </p:nvPr>
        </p:nvSpPr>
        <p:spPr>
          <a:xfrm>
            <a:off x="603504" y="4670298"/>
            <a:ext cx="7941564" cy="240030"/>
          </a:xfrm>
        </p:spPr>
        <p:txBody>
          <a:bodyPr/>
          <a:lstStyle/>
          <a:p>
            <a:endParaRPr lang="en-US"/>
          </a:p>
        </p:txBody>
      </p:sp>
      <p:sp>
        <p:nvSpPr>
          <p:cNvPr id="7" name="Slide Number Placeholder 6"/>
          <p:cNvSpPr>
            <a:spLocks noGrp="1"/>
          </p:cNvSpPr>
          <p:nvPr>
            <p:ph type="sldNum" sz="quarter" idx="12"/>
          </p:nvPr>
        </p:nvSpPr>
        <p:spPr>
          <a:xfrm>
            <a:off x="7852410" y="240030"/>
            <a:ext cx="685800" cy="240030"/>
          </a:xfrm>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77370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313135" y="0"/>
            <a:ext cx="9438086" cy="5139929"/>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600108" y="1274692"/>
            <a:ext cx="2755857" cy="2602816"/>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751" y="1772937"/>
            <a:ext cx="2625621" cy="1845373"/>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43853" y="602389"/>
            <a:ext cx="4698816" cy="514350"/>
          </a:xfrm>
        </p:spPr>
        <p:txBody>
          <a:bodyPr anchor="ctr">
            <a:noAutofit/>
          </a:bodyPr>
          <a:lstStyle>
            <a:lvl1pPr marL="0" indent="0" algn="l">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3843979" y="1116739"/>
            <a:ext cx="4698263" cy="1272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38989" y="2749415"/>
            <a:ext cx="4698311" cy="514350"/>
          </a:xfrm>
        </p:spPr>
        <p:txBody>
          <a:bodyPr anchor="ctr">
            <a:noAutofit/>
          </a:bodyPr>
          <a:lstStyle>
            <a:lvl1pPr marL="0" indent="0" algn="l">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838835" y="3263765"/>
            <a:ext cx="4699191" cy="12780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03504" y="240030"/>
            <a:ext cx="2743200" cy="240030"/>
          </a:xfrm>
        </p:spPr>
        <p:txBody>
          <a:bodyPr/>
          <a:lstStyle/>
          <a:p>
            <a:fld id="{53074F12-AA26-4AC8-9962-C36BB8F32554}" type="datetimeFigureOut">
              <a:rPr lang="en-US" smtClean="0"/>
              <a:pPr/>
              <a:t>8/3/2020</a:t>
            </a:fld>
            <a:endParaRPr lang="en-US"/>
          </a:p>
        </p:txBody>
      </p:sp>
      <p:sp>
        <p:nvSpPr>
          <p:cNvPr id="8" name="Footer Placeholder 7"/>
          <p:cNvSpPr>
            <a:spLocks noGrp="1"/>
          </p:cNvSpPr>
          <p:nvPr>
            <p:ph type="ftr" sz="quarter" idx="11"/>
          </p:nvPr>
        </p:nvSpPr>
        <p:spPr>
          <a:xfrm>
            <a:off x="603504" y="4670298"/>
            <a:ext cx="7941564" cy="240030"/>
          </a:xfrm>
        </p:spPr>
        <p:txBody>
          <a:bodyPr/>
          <a:lstStyle/>
          <a:p>
            <a:endParaRPr lang="en-US"/>
          </a:p>
        </p:txBody>
      </p:sp>
      <p:sp>
        <p:nvSpPr>
          <p:cNvPr id="9" name="Slide Number Placeholder 8"/>
          <p:cNvSpPr>
            <a:spLocks noGrp="1"/>
          </p:cNvSpPr>
          <p:nvPr>
            <p:ph type="sldNum" sz="quarter" idx="12"/>
          </p:nvPr>
        </p:nvSpPr>
        <p:spPr>
          <a:xfrm>
            <a:off x="7852410" y="240030"/>
            <a:ext cx="685800" cy="240030"/>
          </a:xfrm>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746319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313135" y="0"/>
            <a:ext cx="9438086" cy="5139929"/>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600108" y="1274692"/>
            <a:ext cx="2755857" cy="2602816"/>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474" y="1762444"/>
            <a:ext cx="2625897" cy="184233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3074F12-AA26-4AC8-9962-C36BB8F32554}" type="datetimeFigureOut">
              <a:rPr lang="en-US" smtClean="0"/>
              <a:pPr/>
              <a:t>8/3/2020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17266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3504" y="240030"/>
            <a:ext cx="2743200" cy="240030"/>
          </a:xfrm>
        </p:spPr>
        <p:txBody>
          <a:bodyPr/>
          <a:lstStyle/>
          <a:p>
            <a:fld id="{53074F12-AA26-4AC8-9962-C36BB8F32554}" type="datetimeFigureOut">
              <a:rPr lang="en-US" smtClean="0"/>
              <a:pPr/>
              <a:t>8/3/2020</a:t>
            </a:fld>
            <a:endParaRPr lang="en-US"/>
          </a:p>
        </p:txBody>
      </p:sp>
      <p:sp>
        <p:nvSpPr>
          <p:cNvPr id="3" name="Footer Placeholder 2"/>
          <p:cNvSpPr>
            <a:spLocks noGrp="1"/>
          </p:cNvSpPr>
          <p:nvPr>
            <p:ph type="ftr" sz="quarter" idx="11"/>
          </p:nvPr>
        </p:nvSpPr>
        <p:spPr>
          <a:xfrm>
            <a:off x="603504" y="4670298"/>
            <a:ext cx="7941564" cy="240030"/>
          </a:xfrm>
        </p:spPr>
        <p:txBody>
          <a:bodyPr/>
          <a:lstStyle/>
          <a:p>
            <a:endParaRPr lang="en-US"/>
          </a:p>
        </p:txBody>
      </p:sp>
      <p:sp>
        <p:nvSpPr>
          <p:cNvPr id="4" name="Slide Number Placeholder 3"/>
          <p:cNvSpPr>
            <a:spLocks noGrp="1"/>
          </p:cNvSpPr>
          <p:nvPr>
            <p:ph type="sldNum" sz="quarter" idx="12"/>
          </p:nvPr>
        </p:nvSpPr>
        <p:spPr>
          <a:xfrm>
            <a:off x="7852410" y="240030"/>
            <a:ext cx="685800" cy="240030"/>
          </a:xfrm>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6397289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313135" y="0"/>
            <a:ext cx="9438086" cy="5139929"/>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600108" y="1274692"/>
            <a:ext cx="2755857" cy="2602816"/>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666474" y="1764019"/>
            <a:ext cx="2625898" cy="917474"/>
          </a:xfrm>
        </p:spPr>
        <p:txBody>
          <a:bodyPr bIns="0" anchor="b">
            <a:noAutofit/>
          </a:bodyPr>
          <a:lstStyle>
            <a:lvl1pPr algn="ctr">
              <a:defRPr sz="24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3832488" y="602107"/>
            <a:ext cx="4706276" cy="393745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66474" y="2685140"/>
            <a:ext cx="2625898" cy="915873"/>
          </a:xfrm>
        </p:spPr>
        <p:txBody>
          <a:bodyPr/>
          <a:lstStyle>
            <a:lvl1pPr marL="0" indent="0" algn="ctr">
              <a:buNone/>
              <a:defRPr sz="1200">
                <a:solidFill>
                  <a:srgbClr val="FFFE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398156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247255" y="-44532"/>
            <a:ext cx="9386888" cy="5192849"/>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604002" y="1273749"/>
            <a:ext cx="4456155" cy="2602816"/>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5657632" y="0"/>
            <a:ext cx="3486368" cy="5143500"/>
          </a:xfrm>
          <a:solidFill>
            <a:schemeClr val="bg1">
              <a:lumMod val="65000"/>
              <a:lumOff val="3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2" name="Title 1"/>
          <p:cNvSpPr>
            <a:spLocks noGrp="1"/>
          </p:cNvSpPr>
          <p:nvPr>
            <p:ph type="title"/>
          </p:nvPr>
        </p:nvSpPr>
        <p:spPr>
          <a:xfrm>
            <a:off x="664082" y="1770191"/>
            <a:ext cx="4332485" cy="883524"/>
          </a:xfrm>
        </p:spPr>
        <p:txBody>
          <a:bodyPr bIns="0" anchor="b">
            <a:normAutofit/>
          </a:bodyPr>
          <a:lstStyle>
            <a:lvl1pPr>
              <a:defRPr sz="27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664082" y="2658759"/>
            <a:ext cx="4332485" cy="955649"/>
          </a:xfrm>
        </p:spPr>
        <p:txBody>
          <a:bodyPr>
            <a:normAutofit/>
          </a:bodyPr>
          <a:lstStyle>
            <a:lvl1pPr marL="0" indent="0" algn="ctr">
              <a:buNone/>
              <a:defRPr sz="1350">
                <a:solidFill>
                  <a:srgbClr val="FFFE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03504" y="240030"/>
            <a:ext cx="2743200" cy="240030"/>
          </a:xfrm>
        </p:spPr>
        <p:txBody>
          <a:bodyPr/>
          <a:lstStyle/>
          <a:p>
            <a:fld id="{53074F12-AA26-4AC8-9962-C36BB8F32554}" type="datetimeFigureOut">
              <a:rPr lang="en-US" smtClean="0"/>
              <a:pPr/>
              <a:t>8/3/2020</a:t>
            </a:fld>
            <a:endParaRPr lang="en-US"/>
          </a:p>
        </p:txBody>
      </p:sp>
      <p:sp>
        <p:nvSpPr>
          <p:cNvPr id="6" name="Footer Placeholder 5"/>
          <p:cNvSpPr>
            <a:spLocks noGrp="1"/>
          </p:cNvSpPr>
          <p:nvPr>
            <p:ph type="ftr" sz="quarter" idx="11"/>
          </p:nvPr>
        </p:nvSpPr>
        <p:spPr>
          <a:xfrm>
            <a:off x="603505" y="4670298"/>
            <a:ext cx="4456652" cy="240030"/>
          </a:xfrm>
        </p:spPr>
        <p:txBody>
          <a:bodyPr/>
          <a:lstStyle/>
          <a:p>
            <a:endParaRPr lang="en-US" dirty="0"/>
          </a:p>
        </p:txBody>
      </p:sp>
      <p:sp>
        <p:nvSpPr>
          <p:cNvPr id="7" name="Slide Number Placeholder 6"/>
          <p:cNvSpPr>
            <a:spLocks noGrp="1"/>
          </p:cNvSpPr>
          <p:nvPr>
            <p:ph type="sldNum" sz="quarter" idx="12"/>
          </p:nvPr>
        </p:nvSpPr>
        <p:spPr>
          <a:xfrm>
            <a:off x="4371283" y="240030"/>
            <a:ext cx="685800" cy="240030"/>
          </a:xfrm>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84281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8371" y="1768794"/>
            <a:ext cx="2624000" cy="1842364"/>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076237" y="596039"/>
            <a:ext cx="4462527" cy="394281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3504" y="240030"/>
            <a:ext cx="2743200" cy="240030"/>
          </a:xfrm>
          <a:prstGeom prst="rect">
            <a:avLst/>
          </a:prstGeom>
        </p:spPr>
        <p:txBody>
          <a:bodyPr vert="horz" lIns="91440" tIns="45720" rIns="91440" bIns="45720" rtlCol="0" anchor="ctr"/>
          <a:lstStyle>
            <a:lvl1pPr algn="l">
              <a:defRPr sz="750">
                <a:solidFill>
                  <a:schemeClr val="tx1">
                    <a:tint val="75000"/>
                  </a:schemeClr>
                </a:solidFill>
              </a:defRPr>
            </a:lvl1pPr>
          </a:lstStyle>
          <a:p>
            <a:fld id="{53074F12-AA26-4AC8-9962-C36BB8F32554}" type="datetimeFigureOut">
              <a:rPr lang="en-US" smtClean="0"/>
              <a:pPr/>
              <a:t>8/3/2020</a:t>
            </a:fld>
            <a:endParaRPr lang="en-US"/>
          </a:p>
        </p:txBody>
      </p:sp>
      <p:sp>
        <p:nvSpPr>
          <p:cNvPr id="5" name="Footer Placeholder 4"/>
          <p:cNvSpPr>
            <a:spLocks noGrp="1"/>
          </p:cNvSpPr>
          <p:nvPr>
            <p:ph type="ftr" sz="quarter" idx="3"/>
          </p:nvPr>
        </p:nvSpPr>
        <p:spPr>
          <a:xfrm>
            <a:off x="603504" y="4670298"/>
            <a:ext cx="7941564" cy="240030"/>
          </a:xfrm>
          <a:prstGeom prst="rect">
            <a:avLst/>
          </a:prstGeom>
        </p:spPr>
        <p:txBody>
          <a:bodyPr vert="horz" lIns="91440" tIns="45720" rIns="91440" bIns="45720" rtlCol="0" anchor="ctr"/>
          <a:lstStyle>
            <a:lvl1pPr algn="r">
              <a:defRPr sz="7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52410" y="240030"/>
            <a:ext cx="685800" cy="240030"/>
          </a:xfrm>
          <a:prstGeom prst="rect">
            <a:avLst/>
          </a:prstGeom>
        </p:spPr>
        <p:txBody>
          <a:bodyPr vert="horz" lIns="91440" tIns="45720" rIns="91440" bIns="45720" rtlCol="0" anchor="ctr"/>
          <a:lstStyle>
            <a:lvl1pPr algn="r">
              <a:defRPr sz="75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AFFA206F-3C27-4414-A457-AA582285EC16}"/>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351052054"/>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Lst>
  <p:txStyles>
    <p:titleStyle>
      <a:lvl1pPr algn="ctr" defTabSz="685800" rtl="0" eaLnBrk="1" latinLnBrk="0" hangingPunct="1">
        <a:lnSpc>
          <a:spcPct val="85000"/>
        </a:lnSpc>
        <a:spcBef>
          <a:spcPct val="0"/>
        </a:spcBef>
        <a:buNone/>
        <a:defRPr sz="3000" b="0" i="0" kern="1200" cap="none" spc="-113">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10000"/>
        <a:buFont typeface="Wingdings" panose="05000000000000000000" pitchFamily="2" charset="2"/>
        <a:buChar char="§"/>
        <a:defRPr sz="135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05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2E5C7C-1856-49C4-BC25-9B8D73C4F8AB}"/>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E47D74-D737-4797-B0CC-BF104567DD77}"/>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113364-9458-4771-A087-ECBF7B66EE60}"/>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CAEB7AF9-2EDD-4806-AF8A-4305DCC373D0}" type="datetimeFigureOut">
              <a:rPr lang="en-US" smtClean="0"/>
              <a:t>8/3/2020</a:t>
            </a:fld>
            <a:endParaRPr lang="en-US"/>
          </a:p>
        </p:txBody>
      </p:sp>
      <p:sp>
        <p:nvSpPr>
          <p:cNvPr id="5" name="Footer Placeholder 4">
            <a:extLst>
              <a:ext uri="{FF2B5EF4-FFF2-40B4-BE49-F238E27FC236}">
                <a16:creationId xmlns:a16="http://schemas.microsoft.com/office/drawing/2014/main" id="{FFA21211-E366-41D9-8EA3-282A4746D08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BD4DFD-F456-43C7-875F-E90F4BBB0616}"/>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DEDF2301-0993-4242-A8E7-40C2B1C93A0E}" type="slidenum">
              <a:rPr lang="en-US" smtClean="0"/>
              <a:t>‹#›</a:t>
            </a:fld>
            <a:endParaRPr lang="en-US"/>
          </a:p>
        </p:txBody>
      </p:sp>
    </p:spTree>
    <p:extLst>
      <p:ext uri="{BB962C8B-B14F-4D97-AF65-F5344CB8AC3E}">
        <p14:creationId xmlns:p14="http://schemas.microsoft.com/office/powerpoint/2010/main" val="59957431"/>
      </p:ext>
    </p:extLst>
  </p:cSld>
  <p:clrMap bg1="lt1" tx1="dk1" bg2="lt2" tx2="dk2" accent1="accent1" accent2="accent2" accent3="accent3" accent4="accent4" accent5="accent5" accent6="accent6" hlink="hlink" folHlink="folHlink"/>
  <p:sldLayoutIdLst>
    <p:sldLayoutId id="2147483887" r:id="rId1"/>
    <p:sldLayoutId id="2147483888" r:id="rId2"/>
    <p:sldLayoutId id="2147483889" r:id="rId3"/>
    <p:sldLayoutId id="2147483890" r:id="rId4"/>
    <p:sldLayoutId id="2147483891" r:id="rId5"/>
    <p:sldLayoutId id="2147483892" r:id="rId6"/>
    <p:sldLayoutId id="2147483893" r:id="rId7"/>
    <p:sldLayoutId id="2147483894" r:id="rId8"/>
    <p:sldLayoutId id="2147483895" r:id="rId9"/>
    <p:sldLayoutId id="2147483896" r:id="rId10"/>
    <p:sldLayoutId id="2147483897"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2.xml"/><Relationship Id="rId4" Type="http://schemas.openxmlformats.org/officeDocument/2006/relationships/image" Target="../media/image25.jp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CABE4B3-9E7E-4E78-8F1F-BD21D77BB898}"/>
              </a:ext>
            </a:extLst>
          </p:cNvPr>
          <p:cNvPicPr>
            <a:picLocks noChangeAspect="1"/>
          </p:cNvPicPr>
          <p:nvPr/>
        </p:nvPicPr>
        <p:blipFill>
          <a:blip r:embed="rId2"/>
          <a:stretch>
            <a:fillRect/>
          </a:stretch>
        </p:blipFill>
        <p:spPr>
          <a:xfrm>
            <a:off x="3117160" y="99392"/>
            <a:ext cx="3168098" cy="3168098"/>
          </a:xfrm>
          <a:prstGeom prst="rect">
            <a:avLst/>
          </a:prstGeom>
        </p:spPr>
      </p:pic>
      <p:pic>
        <p:nvPicPr>
          <p:cNvPr id="5" name="Picture 4">
            <a:extLst>
              <a:ext uri="{FF2B5EF4-FFF2-40B4-BE49-F238E27FC236}">
                <a16:creationId xmlns:a16="http://schemas.microsoft.com/office/drawing/2014/main" id="{2370DAA3-1F6E-4100-9808-BE5989EB84C5}"/>
              </a:ext>
            </a:extLst>
          </p:cNvPr>
          <p:cNvPicPr>
            <a:picLocks noChangeAspect="1"/>
          </p:cNvPicPr>
          <p:nvPr/>
        </p:nvPicPr>
        <p:blipFill>
          <a:blip r:embed="rId3"/>
          <a:stretch>
            <a:fillRect/>
          </a:stretch>
        </p:blipFill>
        <p:spPr>
          <a:xfrm>
            <a:off x="3329431" y="3643701"/>
            <a:ext cx="2485138" cy="996863"/>
          </a:xfrm>
          <a:prstGeom prst="rect">
            <a:avLst/>
          </a:prstGeom>
        </p:spPr>
      </p:pic>
      <p:sp>
        <p:nvSpPr>
          <p:cNvPr id="2" name="TextBox 1">
            <a:extLst>
              <a:ext uri="{FF2B5EF4-FFF2-40B4-BE49-F238E27FC236}">
                <a16:creationId xmlns:a16="http://schemas.microsoft.com/office/drawing/2014/main" id="{B5D4B3C7-2DCF-4685-9540-A7F07B1CCA65}"/>
              </a:ext>
            </a:extLst>
          </p:cNvPr>
          <p:cNvSpPr txBox="1"/>
          <p:nvPr/>
        </p:nvSpPr>
        <p:spPr>
          <a:xfrm>
            <a:off x="2874121" y="2624598"/>
            <a:ext cx="3703963" cy="854080"/>
          </a:xfrm>
          <a:prstGeom prst="rect">
            <a:avLst/>
          </a:prstGeom>
          <a:noFill/>
        </p:spPr>
        <p:txBody>
          <a:bodyPr wrap="none" rtlCol="0">
            <a:spAutoFit/>
          </a:bodyPr>
          <a:lstStyle/>
          <a:p>
            <a:pPr defTabSz="685800"/>
            <a:r>
              <a:rPr lang="en-US" sz="4950" dirty="0">
                <a:solidFill>
                  <a:srgbClr val="70AD47">
                    <a:lumMod val="75000"/>
                  </a:srgbClr>
                </a:solidFill>
                <a:latin typeface="Calibri" panose="020F0502020204030204"/>
              </a:rPr>
              <a:t>VAXINE</a:t>
            </a:r>
            <a:r>
              <a:rPr lang="en-US" sz="4950" dirty="0">
                <a:solidFill>
                  <a:prstClr val="black"/>
                </a:solidFill>
                <a:latin typeface="Calibri" panose="020F0502020204030204"/>
              </a:rPr>
              <a:t> </a:t>
            </a:r>
            <a:r>
              <a:rPr lang="en-US" sz="4950" dirty="0">
                <a:solidFill>
                  <a:srgbClr val="FFC000"/>
                </a:solidFill>
                <a:latin typeface="Calibri" panose="020F0502020204030204"/>
              </a:rPr>
              <a:t>TIME </a:t>
            </a:r>
          </a:p>
        </p:txBody>
      </p:sp>
    </p:spTree>
    <p:extLst>
      <p:ext uri="{BB962C8B-B14F-4D97-AF65-F5344CB8AC3E}">
        <p14:creationId xmlns:p14="http://schemas.microsoft.com/office/powerpoint/2010/main" val="37264422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7255" y="-44532"/>
            <a:ext cx="9386886" cy="5192848"/>
            <a:chOff x="-329674" y="-51881"/>
            <a:chExt cx="12515851" cy="6923798"/>
          </a:xfrm>
        </p:grpSpPr>
        <p:sp>
          <p:nvSpPr>
            <p:cNvPr id="39"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8"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9"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0"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1"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7"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51969" y="889862"/>
            <a:ext cx="6636259" cy="3358450"/>
            <a:chOff x="1669293" y="1186483"/>
            <a:chExt cx="8848345" cy="4477933"/>
          </a:xfrm>
        </p:grpSpPr>
        <p:sp>
          <p:nvSpPr>
            <p:cNvPr id="60" name="Rectangle 59">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60">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64" name="Rectangle 63">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795" cy="51519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6" name="Group 65">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7255" y="-44532"/>
            <a:ext cx="9386886" cy="5192848"/>
            <a:chOff x="-329674" y="-51881"/>
            <a:chExt cx="12515851" cy="6923798"/>
          </a:xfrm>
        </p:grpSpPr>
        <p:sp>
          <p:nvSpPr>
            <p:cNvPr id="67"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0"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1"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4"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6"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7"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8"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9"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07555EB4-6540-4625-BC7C-3D75A4096AA7}"/>
              </a:ext>
            </a:extLst>
          </p:cNvPr>
          <p:cNvSpPr>
            <a:spLocks noGrp="1"/>
          </p:cNvSpPr>
          <p:nvPr>
            <p:ph type="title"/>
          </p:nvPr>
        </p:nvSpPr>
        <p:spPr>
          <a:xfrm>
            <a:off x="926107" y="3888959"/>
            <a:ext cx="7076364" cy="965799"/>
          </a:xfrm>
        </p:spPr>
        <p:txBody>
          <a:bodyPr vert="horz" lIns="228600" tIns="228600" rIns="228600" bIns="0" rtlCol="0" anchor="ctr">
            <a:normAutofit/>
          </a:bodyPr>
          <a:lstStyle/>
          <a:p>
            <a:pPr defTabSz="914400">
              <a:lnSpc>
                <a:spcPct val="80000"/>
              </a:lnSpc>
            </a:pPr>
            <a:r>
              <a:rPr lang="en-US" sz="3200" spc="-150" dirty="0">
                <a:solidFill>
                  <a:srgbClr val="C00000"/>
                </a:solidFill>
                <a:latin typeface="Arial Rounded MT Bold" panose="020F0704030504030204" pitchFamily="34" charset="0"/>
              </a:rPr>
              <a:t>Screenshots</a:t>
            </a:r>
          </a:p>
        </p:txBody>
      </p:sp>
      <p:sp>
        <p:nvSpPr>
          <p:cNvPr id="87" name="Freeform: Shape 86">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79421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35" name="Graphic 34" descr="Camera">
            <a:extLst>
              <a:ext uri="{FF2B5EF4-FFF2-40B4-BE49-F238E27FC236}">
                <a16:creationId xmlns:a16="http://schemas.microsoft.com/office/drawing/2014/main" id="{A57204DC-50D8-4E7F-8BD2-FA49B977B5E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126167" y="470205"/>
            <a:ext cx="2898410" cy="2898410"/>
          </a:xfrm>
          <a:prstGeom prst="rect">
            <a:avLst/>
          </a:prstGeom>
        </p:spPr>
      </p:pic>
    </p:spTree>
    <p:extLst>
      <p:ext uri="{BB962C8B-B14F-4D97-AF65-F5344CB8AC3E}">
        <p14:creationId xmlns:p14="http://schemas.microsoft.com/office/powerpoint/2010/main" val="3752842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5D074BF2-0E75-4CBA-BAAB-A4EC575216D3}"/>
              </a:ext>
            </a:extLst>
          </p:cNvPr>
          <p:cNvSpPr>
            <a:spLocks noGrp="1"/>
          </p:cNvSpPr>
          <p:nvPr>
            <p:ph type="title"/>
          </p:nvPr>
        </p:nvSpPr>
        <p:spPr>
          <a:xfrm>
            <a:off x="3505997" y="33621"/>
            <a:ext cx="5008165" cy="596189"/>
          </a:xfrm>
        </p:spPr>
        <p:txBody>
          <a:bodyPr anchor="b">
            <a:normAutofit fontScale="90000"/>
          </a:bodyPr>
          <a:lstStyle/>
          <a:p>
            <a:pPr algn="l"/>
            <a:r>
              <a:rPr lang="en-US" sz="2700" dirty="0">
                <a:solidFill>
                  <a:srgbClr val="C00000"/>
                </a:solidFill>
                <a:latin typeface="Arial Rounded MT Bold" panose="020F0704030504030204" pitchFamily="34" charset="0"/>
              </a:rPr>
              <a:t>Index Page</a:t>
            </a:r>
          </a:p>
        </p:txBody>
      </p:sp>
      <p:pic>
        <p:nvPicPr>
          <p:cNvPr id="5" name="Content Placeholder 4" descr="A group of people posing for the camera&#10;&#10;Description automatically generated">
            <a:extLst>
              <a:ext uri="{FF2B5EF4-FFF2-40B4-BE49-F238E27FC236}">
                <a16:creationId xmlns:a16="http://schemas.microsoft.com/office/drawing/2014/main" id="{333FFDCC-AFD8-4779-940C-9A9BC9DBC0D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675"/>
          <a:stretch/>
        </p:blipFill>
        <p:spPr>
          <a:xfrm>
            <a:off x="2285" y="510726"/>
            <a:ext cx="9130998" cy="4657009"/>
          </a:xfrm>
        </p:spPr>
      </p:pic>
    </p:spTree>
    <p:extLst>
      <p:ext uri="{BB962C8B-B14F-4D97-AF65-F5344CB8AC3E}">
        <p14:creationId xmlns:p14="http://schemas.microsoft.com/office/powerpoint/2010/main" val="866283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4F25D15D-E9D0-4E2F-8199-8413AD48A396}"/>
              </a:ext>
            </a:extLst>
          </p:cNvPr>
          <p:cNvSpPr>
            <a:spLocks noGrp="1"/>
          </p:cNvSpPr>
          <p:nvPr>
            <p:ph type="title"/>
          </p:nvPr>
        </p:nvSpPr>
        <p:spPr>
          <a:xfrm>
            <a:off x="2800351" y="86950"/>
            <a:ext cx="4565651" cy="516421"/>
          </a:xfrm>
        </p:spPr>
        <p:txBody>
          <a:bodyPr anchor="b">
            <a:normAutofit fontScale="90000"/>
          </a:bodyPr>
          <a:lstStyle/>
          <a:p>
            <a:pPr algn="l"/>
            <a:r>
              <a:rPr lang="en-US" sz="2700" dirty="0">
                <a:solidFill>
                  <a:srgbClr val="C00000"/>
                </a:solidFill>
                <a:latin typeface="Arial Rounded MT Bold" panose="020F0704030504030204" pitchFamily="34" charset="0"/>
              </a:rPr>
              <a:t>Information about Vaccines</a:t>
            </a:r>
          </a:p>
        </p:txBody>
      </p:sp>
      <p:pic>
        <p:nvPicPr>
          <p:cNvPr id="5" name="Content Placeholder 4" descr="A screenshot of a social media post&#10;&#10;Description automatically generated">
            <a:extLst>
              <a:ext uri="{FF2B5EF4-FFF2-40B4-BE49-F238E27FC236}">
                <a16:creationId xmlns:a16="http://schemas.microsoft.com/office/drawing/2014/main" id="{95D4C0B2-A8EE-400C-B41C-1FBB16A8DE4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524"/>
          <a:stretch/>
        </p:blipFill>
        <p:spPr>
          <a:xfrm>
            <a:off x="19047" y="735531"/>
            <a:ext cx="9102333" cy="4389993"/>
          </a:xfrm>
        </p:spPr>
      </p:pic>
    </p:spTree>
    <p:extLst>
      <p:ext uri="{BB962C8B-B14F-4D97-AF65-F5344CB8AC3E}">
        <p14:creationId xmlns:p14="http://schemas.microsoft.com/office/powerpoint/2010/main" val="1094505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9C557FA0-92D5-42D0-B595-49ECC061973F}"/>
              </a:ext>
            </a:extLst>
          </p:cNvPr>
          <p:cNvSpPr>
            <a:spLocks noGrp="1"/>
          </p:cNvSpPr>
          <p:nvPr>
            <p:ph type="title"/>
          </p:nvPr>
        </p:nvSpPr>
        <p:spPr>
          <a:xfrm>
            <a:off x="3050383" y="200025"/>
            <a:ext cx="2896792" cy="539265"/>
          </a:xfrm>
        </p:spPr>
        <p:txBody>
          <a:bodyPr anchor="b">
            <a:normAutofit fontScale="90000"/>
          </a:bodyPr>
          <a:lstStyle/>
          <a:p>
            <a:pPr algn="l"/>
            <a:r>
              <a:rPr lang="en-US" sz="2700" dirty="0">
                <a:solidFill>
                  <a:srgbClr val="C00000"/>
                </a:solidFill>
                <a:latin typeface="Arial Rounded MT Bold" panose="020F0704030504030204" pitchFamily="34" charset="0"/>
              </a:rPr>
              <a:t>Registration</a:t>
            </a:r>
          </a:p>
        </p:txBody>
      </p:sp>
      <p:pic>
        <p:nvPicPr>
          <p:cNvPr id="5" name="Content Placeholder 4" descr="A screenshot of a cell phone&#10;&#10;Description automatically generated">
            <a:extLst>
              <a:ext uri="{FF2B5EF4-FFF2-40B4-BE49-F238E27FC236}">
                <a16:creationId xmlns:a16="http://schemas.microsoft.com/office/drawing/2014/main" id="{0499D5A3-288C-4A28-9C4C-040D29F01BE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402"/>
          <a:stretch/>
        </p:blipFill>
        <p:spPr>
          <a:xfrm>
            <a:off x="54090" y="586585"/>
            <a:ext cx="8946355" cy="4581149"/>
          </a:xfrm>
        </p:spPr>
      </p:pic>
    </p:spTree>
    <p:extLst>
      <p:ext uri="{BB962C8B-B14F-4D97-AF65-F5344CB8AC3E}">
        <p14:creationId xmlns:p14="http://schemas.microsoft.com/office/powerpoint/2010/main" val="4218680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7" name="Content Placeholder 6" descr="A screenshot of a cell phone&#10;&#10;Description automatically generated">
            <a:extLst>
              <a:ext uri="{FF2B5EF4-FFF2-40B4-BE49-F238E27FC236}">
                <a16:creationId xmlns:a16="http://schemas.microsoft.com/office/drawing/2014/main" id="{C2B505BF-634E-4C2D-9A47-BB6731AA634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8192"/>
          <a:stretch/>
        </p:blipFill>
        <p:spPr>
          <a:xfrm>
            <a:off x="232378" y="586585"/>
            <a:ext cx="8615362" cy="4581149"/>
          </a:xfrm>
        </p:spPr>
      </p:pic>
      <p:sp>
        <p:nvSpPr>
          <p:cNvPr id="32" name="Title 1">
            <a:extLst>
              <a:ext uri="{FF2B5EF4-FFF2-40B4-BE49-F238E27FC236}">
                <a16:creationId xmlns:a16="http://schemas.microsoft.com/office/drawing/2014/main" id="{E914C0AE-B204-43CB-9445-5FD073A68376}"/>
              </a:ext>
            </a:extLst>
          </p:cNvPr>
          <p:cNvSpPr txBox="1">
            <a:spLocks/>
          </p:cNvSpPr>
          <p:nvPr/>
        </p:nvSpPr>
        <p:spPr>
          <a:xfrm>
            <a:off x="3439328" y="95283"/>
            <a:ext cx="2896792" cy="539265"/>
          </a:xfrm>
          <a:prstGeom prst="rect">
            <a:avLst/>
          </a:prstGeom>
        </p:spPr>
        <p:txBody>
          <a:bodyPr vert="horz" lIns="228600" tIns="228600" rIns="228600" bIns="228600" rtlCol="0" anchor="b">
            <a:normAutofit fontScale="25000" lnSpcReduction="20000"/>
          </a:bodyPr>
          <a:lstStyle>
            <a:lvl1pPr algn="ctr" defTabSz="685800" rtl="0" eaLnBrk="1" latinLnBrk="0" hangingPunct="1">
              <a:lnSpc>
                <a:spcPct val="85000"/>
              </a:lnSpc>
              <a:spcBef>
                <a:spcPct val="0"/>
              </a:spcBef>
              <a:buNone/>
              <a:defRPr sz="3000" b="0" i="0" kern="1200" cap="none" spc="-113">
                <a:solidFill>
                  <a:srgbClr val="FFFEFF"/>
                </a:solidFill>
                <a:effectLst/>
                <a:latin typeface="+mj-lt"/>
                <a:ea typeface="+mj-ea"/>
                <a:cs typeface="+mj-cs"/>
              </a:defRPr>
            </a:lvl1pPr>
          </a:lstStyle>
          <a:p>
            <a:pPr algn="l"/>
            <a:r>
              <a:rPr lang="en-US" sz="9600" dirty="0">
                <a:solidFill>
                  <a:srgbClr val="C00000"/>
                </a:solidFill>
                <a:latin typeface="Arial Rounded MT Bold" panose="020F0704030504030204" pitchFamily="34" charset="0"/>
              </a:rPr>
              <a:t>Login</a:t>
            </a:r>
            <a:endParaRPr lang="en-US" sz="2700" dirty="0">
              <a:solidFill>
                <a:srgbClr val="C00000"/>
              </a:solidFill>
              <a:latin typeface="Arial Rounded MT Bold" panose="020F0704030504030204" pitchFamily="34" charset="0"/>
            </a:endParaRPr>
          </a:p>
        </p:txBody>
      </p:sp>
    </p:spTree>
    <p:extLst>
      <p:ext uri="{BB962C8B-B14F-4D97-AF65-F5344CB8AC3E}">
        <p14:creationId xmlns:p14="http://schemas.microsoft.com/office/powerpoint/2010/main" val="1930122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5" name="Content Placeholder 4" descr="A screenshot of a cell phone&#10;&#10;Description automatically generated">
            <a:extLst>
              <a:ext uri="{FF2B5EF4-FFF2-40B4-BE49-F238E27FC236}">
                <a16:creationId xmlns:a16="http://schemas.microsoft.com/office/drawing/2014/main" id="{6D4A1249-6388-4B62-8EB7-10A6FC2C0EC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442"/>
          <a:stretch/>
        </p:blipFill>
        <p:spPr>
          <a:xfrm>
            <a:off x="192881" y="739291"/>
            <a:ext cx="8754665" cy="4733854"/>
          </a:xfrm>
        </p:spPr>
      </p:pic>
      <p:sp>
        <p:nvSpPr>
          <p:cNvPr id="32" name="Title 1">
            <a:extLst>
              <a:ext uri="{FF2B5EF4-FFF2-40B4-BE49-F238E27FC236}">
                <a16:creationId xmlns:a16="http://schemas.microsoft.com/office/drawing/2014/main" id="{3E4DFB6D-8DC0-4391-BEA5-31F42EC66829}"/>
              </a:ext>
            </a:extLst>
          </p:cNvPr>
          <p:cNvSpPr txBox="1">
            <a:spLocks/>
          </p:cNvSpPr>
          <p:nvPr/>
        </p:nvSpPr>
        <p:spPr>
          <a:xfrm>
            <a:off x="3050383" y="200025"/>
            <a:ext cx="2896792" cy="539265"/>
          </a:xfrm>
          <a:prstGeom prst="rect">
            <a:avLst/>
          </a:prstGeom>
        </p:spPr>
        <p:txBody>
          <a:bodyPr vert="horz" lIns="228600" tIns="228600" rIns="228600" bIns="228600" rtlCol="0" anchor="b">
            <a:normAutofit fontScale="25000" lnSpcReduction="20000"/>
          </a:bodyPr>
          <a:lstStyle>
            <a:lvl1pPr algn="ctr" defTabSz="685800" rtl="0" eaLnBrk="1" latinLnBrk="0" hangingPunct="1">
              <a:lnSpc>
                <a:spcPct val="85000"/>
              </a:lnSpc>
              <a:spcBef>
                <a:spcPct val="0"/>
              </a:spcBef>
              <a:buNone/>
              <a:defRPr sz="3000" b="0" i="0" kern="1200" cap="none" spc="-113">
                <a:solidFill>
                  <a:srgbClr val="FFFEFF"/>
                </a:solidFill>
                <a:effectLst/>
                <a:latin typeface="+mj-lt"/>
                <a:ea typeface="+mj-ea"/>
                <a:cs typeface="+mj-cs"/>
              </a:defRPr>
            </a:lvl1pPr>
          </a:lstStyle>
          <a:p>
            <a:pPr algn="l"/>
            <a:r>
              <a:rPr lang="en-US" sz="9600" dirty="0">
                <a:solidFill>
                  <a:srgbClr val="C00000"/>
                </a:solidFill>
                <a:latin typeface="Arial Rounded MT Bold" panose="020F0704030504030204" pitchFamily="34" charset="0"/>
              </a:rPr>
              <a:t>User  Profile</a:t>
            </a:r>
            <a:endParaRPr lang="en-US" sz="2700" dirty="0">
              <a:solidFill>
                <a:srgbClr val="C00000"/>
              </a:solidFill>
              <a:latin typeface="Arial Rounded MT Bold" panose="020F0704030504030204" pitchFamily="34" charset="0"/>
            </a:endParaRPr>
          </a:p>
        </p:txBody>
      </p:sp>
    </p:spTree>
    <p:extLst>
      <p:ext uri="{BB962C8B-B14F-4D97-AF65-F5344CB8AC3E}">
        <p14:creationId xmlns:p14="http://schemas.microsoft.com/office/powerpoint/2010/main" val="751835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5" name="Content Placeholder 4" descr="A screenshot of a cell phone&#10;&#10;Description automatically generated">
            <a:extLst>
              <a:ext uri="{FF2B5EF4-FFF2-40B4-BE49-F238E27FC236}">
                <a16:creationId xmlns:a16="http://schemas.microsoft.com/office/drawing/2014/main" id="{A851609F-8EFA-4219-A2B4-039FEC723E7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982"/>
          <a:stretch/>
        </p:blipFill>
        <p:spPr>
          <a:xfrm>
            <a:off x="273846" y="821443"/>
            <a:ext cx="8673699" cy="4310945"/>
          </a:xfrm>
        </p:spPr>
      </p:pic>
      <p:sp>
        <p:nvSpPr>
          <p:cNvPr id="32" name="Title 1">
            <a:extLst>
              <a:ext uri="{FF2B5EF4-FFF2-40B4-BE49-F238E27FC236}">
                <a16:creationId xmlns:a16="http://schemas.microsoft.com/office/drawing/2014/main" id="{4DF8F029-F415-4C87-B8EF-DB0F626244C1}"/>
              </a:ext>
            </a:extLst>
          </p:cNvPr>
          <p:cNvSpPr>
            <a:spLocks noGrp="1"/>
          </p:cNvSpPr>
          <p:nvPr>
            <p:ph type="title"/>
          </p:nvPr>
        </p:nvSpPr>
        <p:spPr>
          <a:xfrm>
            <a:off x="3050383" y="200025"/>
            <a:ext cx="2896792" cy="539265"/>
          </a:xfrm>
        </p:spPr>
        <p:txBody>
          <a:bodyPr anchor="b">
            <a:normAutofit fontScale="90000"/>
          </a:bodyPr>
          <a:lstStyle/>
          <a:p>
            <a:pPr algn="l"/>
            <a:r>
              <a:rPr lang="en-US" sz="2700" dirty="0">
                <a:solidFill>
                  <a:srgbClr val="C00000"/>
                </a:solidFill>
                <a:latin typeface="Arial Rounded MT Bold" panose="020F0704030504030204" pitchFamily="34" charset="0"/>
              </a:rPr>
              <a:t>Vaccine List</a:t>
            </a:r>
          </a:p>
        </p:txBody>
      </p:sp>
    </p:spTree>
    <p:extLst>
      <p:ext uri="{BB962C8B-B14F-4D97-AF65-F5344CB8AC3E}">
        <p14:creationId xmlns:p14="http://schemas.microsoft.com/office/powerpoint/2010/main" val="31735924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5" name="Content Placeholder 4" descr="A screenshot of a cell phone&#10;&#10;Description automatically generated">
            <a:extLst>
              <a:ext uri="{FF2B5EF4-FFF2-40B4-BE49-F238E27FC236}">
                <a16:creationId xmlns:a16="http://schemas.microsoft.com/office/drawing/2014/main" id="{0308A535-1AE8-42BA-8812-BAA410F4E67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739"/>
          <a:stretch/>
        </p:blipFill>
        <p:spPr>
          <a:xfrm>
            <a:off x="395289" y="649523"/>
            <a:ext cx="8748711" cy="4482865"/>
          </a:xfrm>
        </p:spPr>
      </p:pic>
      <p:sp>
        <p:nvSpPr>
          <p:cNvPr id="32" name="Title 1">
            <a:extLst>
              <a:ext uri="{FF2B5EF4-FFF2-40B4-BE49-F238E27FC236}">
                <a16:creationId xmlns:a16="http://schemas.microsoft.com/office/drawing/2014/main" id="{ACDA70FB-8FE5-4CE9-9280-AC0CA0287FFE}"/>
              </a:ext>
            </a:extLst>
          </p:cNvPr>
          <p:cNvSpPr>
            <a:spLocks noGrp="1"/>
          </p:cNvSpPr>
          <p:nvPr>
            <p:ph type="title"/>
          </p:nvPr>
        </p:nvSpPr>
        <p:spPr>
          <a:xfrm>
            <a:off x="3050383" y="200025"/>
            <a:ext cx="2896792" cy="539265"/>
          </a:xfrm>
        </p:spPr>
        <p:txBody>
          <a:bodyPr anchor="b">
            <a:normAutofit fontScale="90000"/>
          </a:bodyPr>
          <a:lstStyle/>
          <a:p>
            <a:pPr algn="l"/>
            <a:r>
              <a:rPr lang="en-US" sz="2700" dirty="0">
                <a:solidFill>
                  <a:srgbClr val="C00000"/>
                </a:solidFill>
                <a:latin typeface="Arial Rounded MT Bold" panose="020F0704030504030204" pitchFamily="34" charset="0"/>
              </a:rPr>
              <a:t>Admin Login</a:t>
            </a:r>
          </a:p>
        </p:txBody>
      </p:sp>
    </p:spTree>
    <p:extLst>
      <p:ext uri="{BB962C8B-B14F-4D97-AF65-F5344CB8AC3E}">
        <p14:creationId xmlns:p14="http://schemas.microsoft.com/office/powerpoint/2010/main" val="2278569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5" name="Content Placeholder 4" descr="A screenshot of a cell phone&#10;&#10;Description automatically generated">
            <a:extLst>
              <a:ext uri="{FF2B5EF4-FFF2-40B4-BE49-F238E27FC236}">
                <a16:creationId xmlns:a16="http://schemas.microsoft.com/office/drawing/2014/main" id="{70D24716-C9D4-49A6-9B33-C8BE02F3A7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47" y="620713"/>
            <a:ext cx="9135670" cy="4386262"/>
          </a:xfrm>
        </p:spPr>
      </p:pic>
      <p:sp>
        <p:nvSpPr>
          <p:cNvPr id="32" name="Title 1">
            <a:extLst>
              <a:ext uri="{FF2B5EF4-FFF2-40B4-BE49-F238E27FC236}">
                <a16:creationId xmlns:a16="http://schemas.microsoft.com/office/drawing/2014/main" id="{3F7849E5-E6C7-49A4-8124-36B3CCDD0BCF}"/>
              </a:ext>
            </a:extLst>
          </p:cNvPr>
          <p:cNvSpPr>
            <a:spLocks noGrp="1"/>
          </p:cNvSpPr>
          <p:nvPr>
            <p:ph type="title"/>
          </p:nvPr>
        </p:nvSpPr>
        <p:spPr>
          <a:xfrm>
            <a:off x="3050383" y="200025"/>
            <a:ext cx="2896792" cy="539265"/>
          </a:xfrm>
        </p:spPr>
        <p:txBody>
          <a:bodyPr anchor="b">
            <a:normAutofit fontScale="90000"/>
          </a:bodyPr>
          <a:lstStyle/>
          <a:p>
            <a:pPr algn="l"/>
            <a:r>
              <a:rPr lang="en-US" sz="2700" dirty="0">
                <a:solidFill>
                  <a:srgbClr val="C00000"/>
                </a:solidFill>
                <a:latin typeface="Arial Rounded MT Bold" panose="020F0704030504030204" pitchFamily="34" charset="0"/>
              </a:rPr>
              <a:t>Dashboard</a:t>
            </a:r>
          </a:p>
        </p:txBody>
      </p:sp>
    </p:spTree>
    <p:extLst>
      <p:ext uri="{BB962C8B-B14F-4D97-AF65-F5344CB8AC3E}">
        <p14:creationId xmlns:p14="http://schemas.microsoft.com/office/powerpoint/2010/main" val="1171840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5" name="Content Placeholder 4" descr="A screenshot of a cell phone&#10;&#10;Description automatically generated">
            <a:extLst>
              <a:ext uri="{FF2B5EF4-FFF2-40B4-BE49-F238E27FC236}">
                <a16:creationId xmlns:a16="http://schemas.microsoft.com/office/drawing/2014/main" id="{73FD0E4B-9919-4CE7-8180-E3A0A97EE9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720725"/>
            <a:ext cx="9046370" cy="4752420"/>
          </a:xfrm>
        </p:spPr>
      </p:pic>
      <p:sp>
        <p:nvSpPr>
          <p:cNvPr id="32" name="Title 1">
            <a:extLst>
              <a:ext uri="{FF2B5EF4-FFF2-40B4-BE49-F238E27FC236}">
                <a16:creationId xmlns:a16="http://schemas.microsoft.com/office/drawing/2014/main" id="{6A23F4A2-E781-437A-B834-86F58965C8EA}"/>
              </a:ext>
            </a:extLst>
          </p:cNvPr>
          <p:cNvSpPr>
            <a:spLocks noGrp="1"/>
          </p:cNvSpPr>
          <p:nvPr>
            <p:ph type="title"/>
          </p:nvPr>
        </p:nvSpPr>
        <p:spPr>
          <a:xfrm>
            <a:off x="3050383" y="200025"/>
            <a:ext cx="2896792" cy="539265"/>
          </a:xfrm>
        </p:spPr>
        <p:txBody>
          <a:bodyPr anchor="b">
            <a:normAutofit fontScale="90000"/>
          </a:bodyPr>
          <a:lstStyle/>
          <a:p>
            <a:pPr algn="l"/>
            <a:r>
              <a:rPr lang="en-US" sz="2700" dirty="0">
                <a:solidFill>
                  <a:srgbClr val="C00000"/>
                </a:solidFill>
                <a:latin typeface="Arial Rounded MT Bold" panose="020F0704030504030204" pitchFamily="34" charset="0"/>
              </a:rPr>
              <a:t>Calling</a:t>
            </a:r>
          </a:p>
        </p:txBody>
      </p:sp>
    </p:spTree>
    <p:extLst>
      <p:ext uri="{BB962C8B-B14F-4D97-AF65-F5344CB8AC3E}">
        <p14:creationId xmlns:p14="http://schemas.microsoft.com/office/powerpoint/2010/main" val="1969398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grayscl/>
            <a:extLst>
              <a:ext uri="{BEBA8EAE-BF5A-486C-A8C5-ECC9F3942E4B}">
                <a14:imgProps xmlns:a14="http://schemas.microsoft.com/office/drawing/2010/main">
                  <a14:imgLayer r:embed="rId3">
                    <a14:imgEffect>
                      <a14:colorTemperature colorTemp="8807"/>
                    </a14:imgEffect>
                    <a14:imgEffect>
                      <a14:saturation sat="71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946345" y="2295101"/>
            <a:ext cx="1883208" cy="1655300"/>
          </a:xfrm>
        </p:spPr>
        <p:txBody>
          <a:bodyPr>
            <a:normAutofit fontScale="85000" lnSpcReduction="20000"/>
          </a:bodyPr>
          <a:lstStyle/>
          <a:p>
            <a:pPr algn="l"/>
            <a:r>
              <a:rPr lang="en-US" b="1" dirty="0">
                <a:latin typeface="Eras Demi ITC" panose="020B0805030504020804" pitchFamily="34" charset="0"/>
              </a:rPr>
              <a:t>Team Members:</a:t>
            </a:r>
          </a:p>
          <a:p>
            <a:pPr marL="342900" indent="-342900" algn="l">
              <a:buAutoNum type="arabicPeriod"/>
            </a:pPr>
            <a:r>
              <a:rPr lang="en-US" dirty="0" err="1">
                <a:latin typeface="Eras Demi ITC" panose="020B0805030504020804" pitchFamily="34" charset="0"/>
              </a:rPr>
              <a:t>Shivam</a:t>
            </a:r>
            <a:r>
              <a:rPr lang="en-US" dirty="0">
                <a:latin typeface="Eras Demi ITC" panose="020B0805030504020804" pitchFamily="34" charset="0"/>
              </a:rPr>
              <a:t> Kumar</a:t>
            </a:r>
          </a:p>
          <a:p>
            <a:pPr marL="342900" indent="-342900" algn="l">
              <a:buAutoNum type="arabicPeriod"/>
            </a:pPr>
            <a:r>
              <a:rPr lang="en-US" dirty="0">
                <a:latin typeface="Eras Demi ITC" panose="020B0805030504020804" pitchFamily="34" charset="0"/>
              </a:rPr>
              <a:t>Vikas Kumar</a:t>
            </a:r>
          </a:p>
          <a:p>
            <a:pPr marL="342900" indent="-342900" algn="l">
              <a:buAutoNum type="arabicPeriod"/>
            </a:pPr>
            <a:r>
              <a:rPr lang="en-US" dirty="0">
                <a:latin typeface="Eras Demi ITC" panose="020B0805030504020804" pitchFamily="34" charset="0"/>
              </a:rPr>
              <a:t>Nikhil </a:t>
            </a:r>
            <a:r>
              <a:rPr lang="en-US" dirty="0" err="1">
                <a:latin typeface="Eras Demi ITC" panose="020B0805030504020804" pitchFamily="34" charset="0"/>
              </a:rPr>
              <a:t>Teotia</a:t>
            </a:r>
            <a:endParaRPr lang="en-US" dirty="0">
              <a:latin typeface="Eras Demi ITC" panose="020B0805030504020804" pitchFamily="34" charset="0"/>
            </a:endParaRPr>
          </a:p>
          <a:p>
            <a:pPr marL="342900" indent="-342900" algn="l">
              <a:buAutoNum type="arabicPeriod"/>
            </a:pPr>
            <a:r>
              <a:rPr lang="en-US" dirty="0">
                <a:latin typeface="Eras Demi ITC" panose="020B0805030504020804" pitchFamily="34" charset="0"/>
              </a:rPr>
              <a:t>Aparna Agrawal</a:t>
            </a:r>
          </a:p>
          <a:p>
            <a:pPr marL="342900" indent="-342900" algn="l">
              <a:buAutoNum type="arabicPeriod"/>
            </a:pPr>
            <a:r>
              <a:rPr lang="en-US" dirty="0">
                <a:latin typeface="Eras Demi ITC" panose="020B0805030504020804" pitchFamily="34" charset="0"/>
              </a:rPr>
              <a:t>Aditi </a:t>
            </a:r>
            <a:r>
              <a:rPr lang="en-US" dirty="0" err="1">
                <a:latin typeface="Eras Demi ITC" panose="020B0805030504020804" pitchFamily="34" charset="0"/>
              </a:rPr>
              <a:t>Shahane</a:t>
            </a:r>
            <a:endParaRPr lang="en-US" dirty="0">
              <a:latin typeface="Eras Demi ITC" panose="020B0805030504020804" pitchFamily="34" charset="0"/>
            </a:endParaRPr>
          </a:p>
          <a:p>
            <a:pPr marL="342900" indent="-342900" algn="l">
              <a:buAutoNum type="arabicPeriod"/>
            </a:pPr>
            <a:r>
              <a:rPr lang="en-US" dirty="0" err="1">
                <a:latin typeface="Eras Demi ITC" panose="020B0805030504020804" pitchFamily="34" charset="0"/>
              </a:rPr>
              <a:t>Vanshaj</a:t>
            </a:r>
            <a:r>
              <a:rPr lang="en-US" dirty="0">
                <a:latin typeface="Eras Demi ITC" panose="020B0805030504020804" pitchFamily="34" charset="0"/>
              </a:rPr>
              <a:t> </a:t>
            </a:r>
            <a:r>
              <a:rPr lang="en-US" dirty="0" err="1">
                <a:latin typeface="Eras Demi ITC" panose="020B0805030504020804" pitchFamily="34" charset="0"/>
              </a:rPr>
              <a:t>Nagrath</a:t>
            </a:r>
            <a:endParaRPr lang="en-US" dirty="0">
              <a:latin typeface="Eras Demi ITC" panose="020B0805030504020804" pitchFamily="34" charset="0"/>
            </a:endParaRPr>
          </a:p>
        </p:txBody>
      </p:sp>
      <p:sp>
        <p:nvSpPr>
          <p:cNvPr id="11" name="Title 1">
            <a:extLst>
              <a:ext uri="{FF2B5EF4-FFF2-40B4-BE49-F238E27FC236}">
                <a16:creationId xmlns:a16="http://schemas.microsoft.com/office/drawing/2014/main" id="{D2B9EA82-AE69-4206-97ED-6EB1650204B3}"/>
              </a:ext>
            </a:extLst>
          </p:cNvPr>
          <p:cNvSpPr txBox="1">
            <a:spLocks/>
          </p:cNvSpPr>
          <p:nvPr/>
        </p:nvSpPr>
        <p:spPr>
          <a:xfrm>
            <a:off x="1815352" y="678553"/>
            <a:ext cx="5954981" cy="807080"/>
          </a:xfrm>
          <a:prstGeom prst="rect">
            <a:avLst/>
          </a:prstGeom>
        </p:spPr>
        <p:txBody>
          <a:bodyPr vert="horz" lIns="228600" tIns="228600" rIns="228600" bIns="0" rtlCol="0" anchor="b">
            <a:normAutofit fontScale="97500"/>
          </a:bodyPr>
          <a:lstStyle>
            <a:lvl1pPr algn="ctr" defTabSz="685800" rtl="0" eaLnBrk="1" latinLnBrk="0" hangingPunct="1">
              <a:lnSpc>
                <a:spcPct val="80000"/>
              </a:lnSpc>
              <a:spcBef>
                <a:spcPct val="0"/>
              </a:spcBef>
              <a:buNone/>
              <a:defRPr sz="4050" b="0" i="0" kern="1200" cap="none" spc="-113">
                <a:solidFill>
                  <a:srgbClr val="FFFEFF"/>
                </a:solidFill>
                <a:effectLst/>
                <a:latin typeface="+mj-lt"/>
                <a:ea typeface="+mj-ea"/>
                <a:cs typeface="+mj-cs"/>
              </a:defRPr>
            </a:lvl1pPr>
          </a:lstStyle>
          <a:p>
            <a:r>
              <a:rPr lang="en-US" sz="4400" dirty="0">
                <a:latin typeface="Cavolini" panose="020B0502040204020203" pitchFamily="66" charset="0"/>
                <a:cs typeface="Cavolini" panose="020B0502040204020203" pitchFamily="66" charset="0"/>
              </a:rPr>
              <a:t>VAXINE_TIME</a:t>
            </a:r>
          </a:p>
        </p:txBody>
      </p:sp>
      <p:sp>
        <p:nvSpPr>
          <p:cNvPr id="15" name="Subtitle 2">
            <a:extLst>
              <a:ext uri="{FF2B5EF4-FFF2-40B4-BE49-F238E27FC236}">
                <a16:creationId xmlns:a16="http://schemas.microsoft.com/office/drawing/2014/main" id="{F17F8E2F-8FDB-4F92-9CB2-9BFA0D4CB42A}"/>
              </a:ext>
            </a:extLst>
          </p:cNvPr>
          <p:cNvSpPr txBox="1">
            <a:spLocks/>
          </p:cNvSpPr>
          <p:nvPr/>
        </p:nvSpPr>
        <p:spPr>
          <a:xfrm>
            <a:off x="1517900" y="2511931"/>
            <a:ext cx="3770626" cy="610820"/>
          </a:xfrm>
          <a:prstGeom prst="rect">
            <a:avLst/>
          </a:prstGeom>
        </p:spPr>
        <p:txBody>
          <a:bodyPr vert="horz" lIns="91440" tIns="0" rIns="91440" bIns="45720" rtlCol="0">
            <a:normAutofit fontScale="92500" lnSpcReduction="20000"/>
          </a:bodyPr>
          <a:lstStyle>
            <a:lvl1pPr marL="0" indent="0" algn="ctr" defTabSz="685800" rtl="0" eaLnBrk="1" latinLnBrk="0" hangingPunct="1">
              <a:lnSpc>
                <a:spcPct val="100000"/>
              </a:lnSpc>
              <a:spcBef>
                <a:spcPts val="750"/>
              </a:spcBef>
              <a:buClr>
                <a:schemeClr val="accent1"/>
              </a:buClr>
              <a:buSzPct val="110000"/>
              <a:buFont typeface="Wingdings" panose="05000000000000000000" pitchFamily="2" charset="2"/>
              <a:buNone/>
              <a:defRPr sz="1350" b="0" kern="1200">
                <a:solidFill>
                  <a:srgbClr val="FFFEFF"/>
                </a:solidFill>
                <a:effectLst/>
                <a:latin typeface="+mn-lt"/>
                <a:ea typeface="+mn-ea"/>
                <a:cs typeface="+mn-cs"/>
              </a:defRPr>
            </a:lvl1pPr>
            <a:lvl2pPr marL="342900" indent="0" algn="ctr" defTabSz="685800" rtl="0" eaLnBrk="1" latinLnBrk="0" hangingPunct="1">
              <a:lnSpc>
                <a:spcPct val="120000"/>
              </a:lnSpc>
              <a:spcBef>
                <a:spcPts val="375"/>
              </a:spcBef>
              <a:buClr>
                <a:schemeClr val="accent1"/>
              </a:buClr>
              <a:buSzPct val="110000"/>
              <a:buFont typeface="Wingdings" panose="05000000000000000000" pitchFamily="2" charset="2"/>
              <a:buNone/>
              <a:defRPr sz="1350" kern="1200">
                <a:solidFill>
                  <a:schemeClr val="tx1"/>
                </a:solidFill>
                <a:effectLst/>
                <a:latin typeface="+mn-lt"/>
                <a:ea typeface="+mn-ea"/>
                <a:cs typeface="+mn-cs"/>
              </a:defRPr>
            </a:lvl2pPr>
            <a:lvl3pPr marL="685800" indent="0" algn="ctr" defTabSz="685800" rtl="0" eaLnBrk="1" latinLnBrk="0" hangingPunct="1">
              <a:lnSpc>
                <a:spcPct val="120000"/>
              </a:lnSpc>
              <a:spcBef>
                <a:spcPts val="375"/>
              </a:spcBef>
              <a:buClr>
                <a:schemeClr val="accent1"/>
              </a:buClr>
              <a:buSzPct val="110000"/>
              <a:buFont typeface="Wingdings" panose="05000000000000000000" pitchFamily="2" charset="2"/>
              <a:buNone/>
              <a:defRPr sz="1350" kern="1200">
                <a:solidFill>
                  <a:schemeClr val="tx1"/>
                </a:solidFill>
                <a:effectLst/>
                <a:latin typeface="+mn-lt"/>
                <a:ea typeface="+mn-ea"/>
                <a:cs typeface="+mn-cs"/>
              </a:defRPr>
            </a:lvl3pPr>
            <a:lvl4pPr marL="1028700" indent="0" algn="ctr" defTabSz="685800" rtl="0" eaLnBrk="1" latinLnBrk="0" hangingPunct="1">
              <a:lnSpc>
                <a:spcPct val="120000"/>
              </a:lnSpc>
              <a:spcBef>
                <a:spcPts val="375"/>
              </a:spcBef>
              <a:buClr>
                <a:schemeClr val="accent1"/>
              </a:buClr>
              <a:buSzPct val="110000"/>
              <a:buFont typeface="Wingdings" panose="05000000000000000000" pitchFamily="2" charset="2"/>
              <a:buNone/>
              <a:defRPr sz="1200" kern="1200">
                <a:solidFill>
                  <a:schemeClr val="tx1"/>
                </a:solidFill>
                <a:effectLst/>
                <a:latin typeface="+mn-lt"/>
                <a:ea typeface="+mn-ea"/>
                <a:cs typeface="+mn-cs"/>
              </a:defRPr>
            </a:lvl4pPr>
            <a:lvl5pPr marL="1371600" indent="0" algn="ctr" defTabSz="685800" rtl="0" eaLnBrk="1" latinLnBrk="0" hangingPunct="1">
              <a:lnSpc>
                <a:spcPct val="120000"/>
              </a:lnSpc>
              <a:spcBef>
                <a:spcPts val="375"/>
              </a:spcBef>
              <a:buClr>
                <a:schemeClr val="accent1"/>
              </a:buClr>
              <a:buSzPct val="110000"/>
              <a:buFont typeface="Wingdings" panose="05000000000000000000" pitchFamily="2" charset="2"/>
              <a:buNone/>
              <a:defRPr sz="1200" kern="1200">
                <a:solidFill>
                  <a:schemeClr val="tx1"/>
                </a:solidFill>
                <a:effectLst/>
                <a:latin typeface="+mn-lt"/>
                <a:ea typeface="+mn-ea"/>
                <a:cs typeface="+mn-cs"/>
              </a:defRPr>
            </a:lvl5pPr>
            <a:lvl6pPr marL="1714500" indent="0" algn="ctr" defTabSz="685800" rtl="0" eaLnBrk="1" latinLnBrk="0" hangingPunct="1">
              <a:lnSpc>
                <a:spcPct val="120000"/>
              </a:lnSpc>
              <a:spcBef>
                <a:spcPts val="375"/>
              </a:spcBef>
              <a:buClr>
                <a:schemeClr val="accent1"/>
              </a:buClr>
              <a:buSzPct val="110000"/>
              <a:buFont typeface="Wingdings" panose="05000000000000000000" pitchFamily="2" charset="2"/>
              <a:buNone/>
              <a:defRPr sz="1200" kern="1200">
                <a:solidFill>
                  <a:schemeClr val="tx1"/>
                </a:solidFill>
                <a:effectLst/>
                <a:latin typeface="+mn-lt"/>
                <a:ea typeface="+mn-ea"/>
                <a:cs typeface="+mn-cs"/>
              </a:defRPr>
            </a:lvl6pPr>
            <a:lvl7pPr marL="2057400" indent="0" algn="ctr" defTabSz="685800" rtl="0" eaLnBrk="1" latinLnBrk="0" hangingPunct="1">
              <a:lnSpc>
                <a:spcPct val="120000"/>
              </a:lnSpc>
              <a:spcBef>
                <a:spcPts val="375"/>
              </a:spcBef>
              <a:buClr>
                <a:schemeClr val="accent1"/>
              </a:buClr>
              <a:buSzPct val="110000"/>
              <a:buFont typeface="Wingdings" panose="05000000000000000000" pitchFamily="2" charset="2"/>
              <a:buNone/>
              <a:defRPr sz="1200" kern="1200">
                <a:solidFill>
                  <a:schemeClr val="tx1"/>
                </a:solidFill>
                <a:effectLst/>
                <a:latin typeface="+mn-lt"/>
                <a:ea typeface="+mn-ea"/>
                <a:cs typeface="+mn-cs"/>
              </a:defRPr>
            </a:lvl7pPr>
            <a:lvl8pPr marL="2400300" indent="0" algn="ctr" defTabSz="685800" rtl="0" eaLnBrk="1" latinLnBrk="0" hangingPunct="1">
              <a:lnSpc>
                <a:spcPct val="120000"/>
              </a:lnSpc>
              <a:spcBef>
                <a:spcPts val="375"/>
              </a:spcBef>
              <a:buClr>
                <a:schemeClr val="accent1"/>
              </a:buClr>
              <a:buSzPct val="110000"/>
              <a:buFont typeface="Wingdings" panose="05000000000000000000" pitchFamily="2" charset="2"/>
              <a:buNone/>
              <a:defRPr sz="1200" kern="1200">
                <a:solidFill>
                  <a:schemeClr val="tx1"/>
                </a:solidFill>
                <a:effectLst/>
                <a:latin typeface="+mn-lt"/>
                <a:ea typeface="+mn-ea"/>
                <a:cs typeface="+mn-cs"/>
              </a:defRPr>
            </a:lvl8pPr>
            <a:lvl9pPr marL="2743200" indent="0" algn="ctr" defTabSz="685800" rtl="0" eaLnBrk="1" latinLnBrk="0" hangingPunct="1">
              <a:lnSpc>
                <a:spcPct val="120000"/>
              </a:lnSpc>
              <a:spcBef>
                <a:spcPts val="375"/>
              </a:spcBef>
              <a:buClr>
                <a:schemeClr val="accent1"/>
              </a:buClr>
              <a:buSzPct val="110000"/>
              <a:buFont typeface="Wingdings" panose="05000000000000000000" pitchFamily="2" charset="2"/>
              <a:buNone/>
              <a:defRPr sz="1200" kern="1200">
                <a:solidFill>
                  <a:schemeClr val="tx1"/>
                </a:solidFill>
                <a:effectLst/>
                <a:latin typeface="+mn-lt"/>
                <a:ea typeface="+mn-ea"/>
                <a:cs typeface="+mn-cs"/>
              </a:defRPr>
            </a:lvl9pPr>
          </a:lstStyle>
          <a:p>
            <a:r>
              <a:rPr lang="en-US" sz="2000" b="1" dirty="0"/>
              <a:t>Poona College of Pharmacy,</a:t>
            </a:r>
          </a:p>
          <a:p>
            <a:r>
              <a:rPr lang="en-US" sz="2000" b="1" dirty="0"/>
              <a:t>BVDU, Pune</a:t>
            </a:r>
            <a:endParaRPr lang="en-US" b="1" dirty="0"/>
          </a:p>
          <a:p>
            <a:pPr algn="l"/>
            <a:endParaRPr lang="en-US" dirty="0"/>
          </a:p>
          <a:p>
            <a:pPr algn="l"/>
            <a:endParaRPr lang="en-US" dirty="0"/>
          </a:p>
        </p:txBody>
      </p:sp>
    </p:spTree>
    <p:extLst>
      <p:ext uri="{BB962C8B-B14F-4D97-AF65-F5344CB8AC3E}">
        <p14:creationId xmlns:p14="http://schemas.microsoft.com/office/powerpoint/2010/main" val="3639203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2366EBA-92FD-44AE-87A9-25E5135EB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519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B437F5FC-01F7-4EB4-81E7-C27D917E95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B0CFF10-4805-4BFA-961B-1F60DAEB9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6">
              <a:extLst>
                <a:ext uri="{FF2B5EF4-FFF2-40B4-BE49-F238E27FC236}">
                  <a16:creationId xmlns:a16="http://schemas.microsoft.com/office/drawing/2014/main" id="{BE054536-C03E-4857-B4AE-D687A58F9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FE33E51C-23D8-43F5-98C4-A2ED2C4C9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89E18891-DEB2-4CFD-A907-2868B2A910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0002C1BB-DB60-4314-A2FC-203E54D94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9B75BDFA-6D78-4FB1-9F21-5280855C4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0B632D6B-A327-41AB-BBCF-9A03AD2AB7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F514BBC5-1736-4813-BECB-5A6B6738E5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94A2C868-7AEC-4209-BFA3-7185B11D3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FF56CB70-2B25-4695-ADC8-6092D0D112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BA411BEF-2182-4458-B9AF-1634B5C2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53F27E63-3F11-4C85-AC72-1EE8508C4C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8B589BA-F70F-4E0B-94B9-EEB83EDF3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9D0B991D-CB0A-415F-8D77-A5565F66F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701E99DE-74F0-41D1-BBF4-5A57053BB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C02EE40A-8F17-4182-9495-9506463B7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924210CA-0A35-4127-925F-D4084B7DC3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bg1">
                  <a:alpha val="35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DC13CEF1-DD2D-474C-B81C-820CEF3D9C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F889481A-8038-43E6-8EF1-A5F802CEDF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128BD14A-9093-4854-A73A-F666B2ED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22D884F4-76EC-4371-B903-E79CF191E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useBgFill="1">
        <p:nvSpPr>
          <p:cNvPr id="33" name="Rectangle 32">
            <a:extLst>
              <a:ext uri="{FF2B5EF4-FFF2-40B4-BE49-F238E27FC236}">
                <a16:creationId xmlns:a16="http://schemas.microsoft.com/office/drawing/2014/main" id="{7C462C46-EFB7-4580-9921-DFC346FCC3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2748" y="0"/>
            <a:ext cx="7701252" cy="51519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DAEAB3-13EB-416A-9DA2-84CC9EF15CAD}"/>
              </a:ext>
            </a:extLst>
          </p:cNvPr>
          <p:cNvSpPr>
            <a:spLocks noGrp="1"/>
          </p:cNvSpPr>
          <p:nvPr>
            <p:ph type="title"/>
          </p:nvPr>
        </p:nvSpPr>
        <p:spPr>
          <a:xfrm>
            <a:off x="2160363" y="404520"/>
            <a:ext cx="5619653" cy="922927"/>
          </a:xfrm>
        </p:spPr>
        <p:txBody>
          <a:bodyPr anchor="t">
            <a:normAutofit/>
          </a:bodyPr>
          <a:lstStyle/>
          <a:p>
            <a:pPr algn="l"/>
            <a:r>
              <a:rPr lang="en-US" sz="3200" dirty="0">
                <a:solidFill>
                  <a:schemeClr val="accent1"/>
                </a:solidFill>
                <a:latin typeface="Arial Rounded MT Bold" panose="020F0704030504030204" pitchFamily="34" charset="0"/>
              </a:rPr>
              <a:t>Problems Solved</a:t>
            </a:r>
          </a:p>
        </p:txBody>
      </p:sp>
      <p:sp>
        <p:nvSpPr>
          <p:cNvPr id="35" name="Isosceles Triangle 34">
            <a:extLst>
              <a:ext uri="{FF2B5EF4-FFF2-40B4-BE49-F238E27FC236}">
                <a16:creationId xmlns:a16="http://schemas.microsoft.com/office/drawing/2014/main" id="{B8B918B4-AB10-4E3A-916E-A9625586EA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348427" y="716110"/>
            <a:ext cx="225581" cy="194466"/>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43B1907E-56F8-42F0-BCEC-D4DF1948163F}"/>
              </a:ext>
            </a:extLst>
          </p:cNvPr>
          <p:cNvSpPr>
            <a:spLocks noGrp="1"/>
          </p:cNvSpPr>
          <p:nvPr>
            <p:ph idx="1"/>
          </p:nvPr>
        </p:nvSpPr>
        <p:spPr>
          <a:xfrm>
            <a:off x="2160364" y="1327447"/>
            <a:ext cx="6219256" cy="3562641"/>
          </a:xfrm>
        </p:spPr>
        <p:txBody>
          <a:bodyPr anchor="t">
            <a:normAutofit/>
          </a:bodyPr>
          <a:lstStyle/>
          <a:p>
            <a:r>
              <a:rPr lang="en-US" sz="1400" dirty="0">
                <a:latin typeface="Arial Nova" panose="020B0504020202020204" pitchFamily="34" charset="0"/>
              </a:rPr>
              <a:t>Complete Immunization record is accessible to authorized hospital staff.</a:t>
            </a:r>
          </a:p>
          <a:p>
            <a:r>
              <a:rPr lang="en-US" sz="1400" dirty="0">
                <a:latin typeface="Arial Nova" panose="020B0504020202020204" pitchFamily="34" charset="0"/>
              </a:rPr>
              <a:t>No need to learn the completely new system as we are planning to  integrate our system with RCH portal. </a:t>
            </a:r>
          </a:p>
          <a:p>
            <a:r>
              <a:rPr lang="en-US" sz="1400" dirty="0">
                <a:latin typeface="Arial Nova" panose="020B0504020202020204" pitchFamily="34" charset="0"/>
              </a:rPr>
              <a:t>Use of Bal Aadhar and RCH ID helps to track the child and mother easily and accurately.</a:t>
            </a:r>
          </a:p>
          <a:p>
            <a:r>
              <a:rPr lang="en-US" sz="1400" dirty="0">
                <a:latin typeface="Arial Nova" panose="020B0504020202020204" pitchFamily="34" charset="0"/>
              </a:rPr>
              <a:t>Vaccination history is accessible from any location of India.</a:t>
            </a:r>
          </a:p>
          <a:p>
            <a:r>
              <a:rPr lang="en-US" sz="1400" dirty="0">
                <a:latin typeface="Arial Nova" panose="020B0504020202020204" pitchFamily="34" charset="0"/>
              </a:rPr>
              <a:t>Tracking of hospital/Clinics/</a:t>
            </a:r>
            <a:r>
              <a:rPr lang="en-US" sz="1400" dirty="0" err="1">
                <a:latin typeface="Arial Nova" panose="020B0504020202020204" pitchFamily="34" charset="0"/>
              </a:rPr>
              <a:t>Aanganwadi</a:t>
            </a:r>
            <a:r>
              <a:rPr lang="en-US" sz="1400" dirty="0">
                <a:latin typeface="Arial Nova" panose="020B0504020202020204" pitchFamily="34" charset="0"/>
              </a:rPr>
              <a:t> where vaccine was administered.</a:t>
            </a:r>
          </a:p>
          <a:p>
            <a:r>
              <a:rPr lang="en-US" sz="1400" dirty="0">
                <a:latin typeface="Arial Nova" panose="020B0504020202020204" pitchFamily="34" charset="0"/>
              </a:rPr>
              <a:t>Report on the dashboard helps to get the statistics about the vaccination in various states and get insights about the vaccination status .</a:t>
            </a:r>
          </a:p>
        </p:txBody>
      </p:sp>
    </p:spTree>
    <p:extLst>
      <p:ext uri="{BB962C8B-B14F-4D97-AF65-F5344CB8AC3E}">
        <p14:creationId xmlns:p14="http://schemas.microsoft.com/office/powerpoint/2010/main" val="24641498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aphicFrame>
        <p:nvGraphicFramePr>
          <p:cNvPr id="4" name="Diagram 3">
            <a:extLst>
              <a:ext uri="{FF2B5EF4-FFF2-40B4-BE49-F238E27FC236}">
                <a16:creationId xmlns:a16="http://schemas.microsoft.com/office/drawing/2014/main" id="{2E919926-C817-4016-B0F1-C892FF1FD9EC}"/>
              </a:ext>
            </a:extLst>
          </p:cNvPr>
          <p:cNvGraphicFramePr/>
          <p:nvPr>
            <p:extLst>
              <p:ext uri="{D42A27DB-BD31-4B8C-83A1-F6EECF244321}">
                <p14:modId xmlns:p14="http://schemas.microsoft.com/office/powerpoint/2010/main" val="1530559456"/>
              </p:ext>
            </p:extLst>
          </p:nvPr>
        </p:nvGraphicFramePr>
        <p:xfrm>
          <a:off x="2207401" y="603591"/>
          <a:ext cx="6355575" cy="45291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EAB05272-553E-4149-9AF9-2257DCD9D7C0}"/>
              </a:ext>
            </a:extLst>
          </p:cNvPr>
          <p:cNvSpPr txBox="1"/>
          <p:nvPr/>
        </p:nvSpPr>
        <p:spPr>
          <a:xfrm rot="16200000">
            <a:off x="-138856" y="2654538"/>
            <a:ext cx="4471227" cy="369332"/>
          </a:xfrm>
          <a:prstGeom prst="rect">
            <a:avLst/>
          </a:prstGeom>
          <a:solidFill>
            <a:srgbClr val="00B0F0"/>
          </a:solidFill>
        </p:spPr>
        <p:txBody>
          <a:bodyPr wrap="square" rtlCol="0">
            <a:spAutoFit/>
          </a:bodyPr>
          <a:lstStyle/>
          <a:p>
            <a:pPr algn="ctr"/>
            <a:r>
              <a:rPr lang="en-US" sz="1400" dirty="0">
                <a:solidFill>
                  <a:schemeClr val="bg1">
                    <a:lumMod val="95000"/>
                  </a:schemeClr>
                </a:solidFill>
              </a:rPr>
              <a:t>S Y S T E M   I N T E G R A T O R    T E A M  L E A D</a:t>
            </a:r>
            <a:r>
              <a:rPr lang="en-US" dirty="0">
                <a:solidFill>
                  <a:schemeClr val="bg1">
                    <a:lumMod val="95000"/>
                  </a:schemeClr>
                </a:solidFill>
              </a:rPr>
              <a:t> </a:t>
            </a:r>
          </a:p>
        </p:txBody>
      </p:sp>
      <p:sp>
        <p:nvSpPr>
          <p:cNvPr id="6" name="Arrow: Right 5">
            <a:extLst>
              <a:ext uri="{FF2B5EF4-FFF2-40B4-BE49-F238E27FC236}">
                <a16:creationId xmlns:a16="http://schemas.microsoft.com/office/drawing/2014/main" id="{7D655800-F1C5-4994-A81F-B0EAC17ECCD9}"/>
              </a:ext>
            </a:extLst>
          </p:cNvPr>
          <p:cNvSpPr/>
          <p:nvPr/>
        </p:nvSpPr>
        <p:spPr>
          <a:xfrm>
            <a:off x="2286000" y="4579937"/>
            <a:ext cx="632012" cy="2823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F9255FF8-5D23-4A88-A19D-F04EB9A4F36C}"/>
              </a:ext>
            </a:extLst>
          </p:cNvPr>
          <p:cNvSpPr/>
          <p:nvPr/>
        </p:nvSpPr>
        <p:spPr>
          <a:xfrm>
            <a:off x="2290483" y="3793390"/>
            <a:ext cx="632012" cy="2823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1F01EF57-C08D-4E41-81B3-2B2DD5A21C0B}"/>
              </a:ext>
            </a:extLst>
          </p:cNvPr>
          <p:cNvSpPr/>
          <p:nvPr/>
        </p:nvSpPr>
        <p:spPr>
          <a:xfrm>
            <a:off x="2277036" y="2724455"/>
            <a:ext cx="632012" cy="2823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row: Right 37">
            <a:extLst>
              <a:ext uri="{FF2B5EF4-FFF2-40B4-BE49-F238E27FC236}">
                <a16:creationId xmlns:a16="http://schemas.microsoft.com/office/drawing/2014/main" id="{4B1EB42D-8B09-416B-8AD6-DB943CCAEE09}"/>
              </a:ext>
            </a:extLst>
          </p:cNvPr>
          <p:cNvSpPr/>
          <p:nvPr/>
        </p:nvSpPr>
        <p:spPr>
          <a:xfrm>
            <a:off x="2281519" y="1808225"/>
            <a:ext cx="703205" cy="2823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rrow: Right 39">
            <a:extLst>
              <a:ext uri="{FF2B5EF4-FFF2-40B4-BE49-F238E27FC236}">
                <a16:creationId xmlns:a16="http://schemas.microsoft.com/office/drawing/2014/main" id="{1B42A28C-0392-40B3-9F77-A48EF44E691D}"/>
              </a:ext>
            </a:extLst>
          </p:cNvPr>
          <p:cNvSpPr/>
          <p:nvPr/>
        </p:nvSpPr>
        <p:spPr>
          <a:xfrm>
            <a:off x="2272555" y="885423"/>
            <a:ext cx="632012" cy="2823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itle 1">
            <a:extLst>
              <a:ext uri="{FF2B5EF4-FFF2-40B4-BE49-F238E27FC236}">
                <a16:creationId xmlns:a16="http://schemas.microsoft.com/office/drawing/2014/main" id="{0C8791CA-AE2B-4984-8142-CF444A33BACF}"/>
              </a:ext>
            </a:extLst>
          </p:cNvPr>
          <p:cNvSpPr>
            <a:spLocks noGrp="1"/>
          </p:cNvSpPr>
          <p:nvPr>
            <p:ph type="title"/>
          </p:nvPr>
        </p:nvSpPr>
        <p:spPr>
          <a:xfrm>
            <a:off x="307358" y="39941"/>
            <a:ext cx="3043002" cy="699349"/>
          </a:xfrm>
        </p:spPr>
        <p:txBody>
          <a:bodyPr anchor="b">
            <a:noAutofit/>
          </a:bodyPr>
          <a:lstStyle/>
          <a:p>
            <a:pPr algn="l"/>
            <a:r>
              <a:rPr lang="en-US" sz="2800" b="1" dirty="0">
                <a:solidFill>
                  <a:schemeClr val="accent1"/>
                </a:solidFill>
                <a:latin typeface="Arial Rounded MT Bold" panose="020F0704030504030204" pitchFamily="34" charset="0"/>
              </a:rPr>
              <a:t>Future Scope</a:t>
            </a:r>
          </a:p>
        </p:txBody>
      </p:sp>
    </p:spTree>
    <p:extLst>
      <p:ext uri="{BB962C8B-B14F-4D97-AF65-F5344CB8AC3E}">
        <p14:creationId xmlns:p14="http://schemas.microsoft.com/office/powerpoint/2010/main" val="5093319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aphicFrame>
        <p:nvGraphicFramePr>
          <p:cNvPr id="4" name="Table 3">
            <a:extLst>
              <a:ext uri="{FF2B5EF4-FFF2-40B4-BE49-F238E27FC236}">
                <a16:creationId xmlns:a16="http://schemas.microsoft.com/office/drawing/2014/main" id="{EA212F1F-81E4-4D12-93E0-DB1E5DC087BB}"/>
              </a:ext>
            </a:extLst>
          </p:cNvPr>
          <p:cNvGraphicFramePr>
            <a:graphicFrameLocks noGrp="1"/>
          </p:cNvGraphicFramePr>
          <p:nvPr>
            <p:extLst>
              <p:ext uri="{D42A27DB-BD31-4B8C-83A1-F6EECF244321}">
                <p14:modId xmlns:p14="http://schemas.microsoft.com/office/powerpoint/2010/main" val="2458944984"/>
              </p:ext>
            </p:extLst>
          </p:nvPr>
        </p:nvGraphicFramePr>
        <p:xfrm>
          <a:off x="601670" y="574019"/>
          <a:ext cx="7962903" cy="3718560"/>
        </p:xfrm>
        <a:graphic>
          <a:graphicData uri="http://schemas.openxmlformats.org/drawingml/2006/table">
            <a:tbl>
              <a:tblPr firstRow="1" bandRow="1">
                <a:tableStyleId>{5C22544A-7EE6-4342-B048-85BDC9FD1C3A}</a:tableStyleId>
              </a:tblPr>
              <a:tblGrid>
                <a:gridCol w="1652696">
                  <a:extLst>
                    <a:ext uri="{9D8B030D-6E8A-4147-A177-3AD203B41FA5}">
                      <a16:colId xmlns:a16="http://schemas.microsoft.com/office/drawing/2014/main" val="20000"/>
                    </a:ext>
                  </a:extLst>
                </a:gridCol>
                <a:gridCol w="1577157">
                  <a:extLst>
                    <a:ext uri="{9D8B030D-6E8A-4147-A177-3AD203B41FA5}">
                      <a16:colId xmlns:a16="http://schemas.microsoft.com/office/drawing/2014/main" val="20001"/>
                    </a:ext>
                  </a:extLst>
                </a:gridCol>
                <a:gridCol w="1782012">
                  <a:extLst>
                    <a:ext uri="{9D8B030D-6E8A-4147-A177-3AD203B41FA5}">
                      <a16:colId xmlns:a16="http://schemas.microsoft.com/office/drawing/2014/main" val="20002"/>
                    </a:ext>
                  </a:extLst>
                </a:gridCol>
                <a:gridCol w="1298342">
                  <a:extLst>
                    <a:ext uri="{9D8B030D-6E8A-4147-A177-3AD203B41FA5}">
                      <a16:colId xmlns:a16="http://schemas.microsoft.com/office/drawing/2014/main" val="20003"/>
                    </a:ext>
                  </a:extLst>
                </a:gridCol>
                <a:gridCol w="1652696">
                  <a:extLst>
                    <a:ext uri="{9D8B030D-6E8A-4147-A177-3AD203B41FA5}">
                      <a16:colId xmlns:a16="http://schemas.microsoft.com/office/drawing/2014/main" val="20004"/>
                    </a:ext>
                  </a:extLst>
                </a:gridCol>
              </a:tblGrid>
              <a:tr h="152705">
                <a:tc>
                  <a:txBody>
                    <a:bodyPr/>
                    <a:lstStyle/>
                    <a:p>
                      <a:pPr algn="ctr"/>
                      <a:r>
                        <a:rPr lang="en-US" sz="1100" dirty="0"/>
                        <a:t>Description</a:t>
                      </a:r>
                    </a:p>
                  </a:txBody>
                  <a:tcPr/>
                </a:tc>
                <a:tc>
                  <a:txBody>
                    <a:bodyPr/>
                    <a:lstStyle/>
                    <a:p>
                      <a:pPr algn="ctr"/>
                      <a:r>
                        <a:rPr lang="en-US" sz="1100" dirty="0"/>
                        <a:t>Stage I </a:t>
                      </a:r>
                    </a:p>
                  </a:txBody>
                  <a:tcPr/>
                </a:tc>
                <a:tc>
                  <a:txBody>
                    <a:bodyPr/>
                    <a:lstStyle/>
                    <a:p>
                      <a:pPr algn="ctr"/>
                      <a:r>
                        <a:rPr lang="en-US" sz="1100" dirty="0"/>
                        <a:t>Stage II </a:t>
                      </a:r>
                    </a:p>
                  </a:txBody>
                  <a:tcPr/>
                </a:tc>
                <a:tc>
                  <a:txBody>
                    <a:bodyPr/>
                    <a:lstStyle/>
                    <a:p>
                      <a:pPr algn="ctr"/>
                      <a:r>
                        <a:rPr lang="en-US" sz="1100" dirty="0"/>
                        <a:t>Stage III</a:t>
                      </a:r>
                    </a:p>
                  </a:txBody>
                  <a:tcPr/>
                </a:tc>
                <a:tc>
                  <a:txBody>
                    <a:bodyPr/>
                    <a:lstStyle/>
                    <a:p>
                      <a:pPr algn="ctr"/>
                      <a:r>
                        <a:rPr lang="en-US" sz="1100" dirty="0"/>
                        <a:t>Total Fees </a:t>
                      </a:r>
                    </a:p>
                    <a:p>
                      <a:pPr algn="ctr"/>
                      <a:r>
                        <a:rPr lang="en-US" sz="1100" dirty="0"/>
                        <a:t>Estimated (L) </a:t>
                      </a:r>
                    </a:p>
                  </a:txBody>
                  <a:tcPr/>
                </a:tc>
                <a:extLst>
                  <a:ext uri="{0D108BD9-81ED-4DB2-BD59-A6C34878D82A}">
                    <a16:rowId xmlns:a16="http://schemas.microsoft.com/office/drawing/2014/main" val="10000"/>
                  </a:ext>
                </a:extLst>
              </a:tr>
              <a:tr h="308804">
                <a:tc>
                  <a:txBody>
                    <a:bodyPr/>
                    <a:lstStyle/>
                    <a:p>
                      <a:pPr algn="ctr"/>
                      <a:r>
                        <a:rPr lang="en-US" sz="900" dirty="0">
                          <a:solidFill>
                            <a:schemeClr val="accent1">
                              <a:lumMod val="50000"/>
                            </a:schemeClr>
                          </a:solidFill>
                        </a:rPr>
                        <a:t>New web site </a:t>
                      </a:r>
                    </a:p>
                  </a:txBody>
                  <a:tcPr/>
                </a:tc>
                <a:tc>
                  <a:txBody>
                    <a:bodyPr/>
                    <a:lstStyle/>
                    <a:p>
                      <a:pPr algn="ctr"/>
                      <a:r>
                        <a:rPr lang="en-US" sz="900" dirty="0">
                          <a:solidFill>
                            <a:schemeClr val="accent1">
                              <a:lumMod val="50000"/>
                            </a:schemeClr>
                          </a:solidFill>
                        </a:rPr>
                        <a:t>3.5 lacs</a:t>
                      </a:r>
                    </a:p>
                    <a:p>
                      <a:pPr algn="ctr"/>
                      <a:r>
                        <a:rPr lang="en-US" sz="900" dirty="0">
                          <a:solidFill>
                            <a:schemeClr val="accent1">
                              <a:lumMod val="50000"/>
                            </a:schemeClr>
                          </a:solidFill>
                        </a:rPr>
                        <a:t>3 Months – 6 resources</a:t>
                      </a:r>
                    </a:p>
                  </a:txBody>
                  <a:tcPr/>
                </a:tc>
                <a:tc>
                  <a:txBody>
                    <a:bodyPr/>
                    <a:lstStyle/>
                    <a:p>
                      <a:pPr algn="ctr"/>
                      <a:endParaRPr lang="en-US" sz="900" dirty="0">
                        <a:solidFill>
                          <a:schemeClr val="accent1">
                            <a:lumMod val="50000"/>
                          </a:schemeClr>
                        </a:solidFill>
                      </a:endParaRPr>
                    </a:p>
                  </a:txBody>
                  <a:tcPr/>
                </a:tc>
                <a:tc>
                  <a:txBody>
                    <a:bodyPr/>
                    <a:lstStyle/>
                    <a:p>
                      <a:pPr algn="ctr"/>
                      <a:endParaRPr lang="en-US" sz="900" dirty="0">
                        <a:solidFill>
                          <a:schemeClr val="accent1">
                            <a:lumMod val="50000"/>
                          </a:schemeClr>
                        </a:solidFill>
                      </a:endParaRPr>
                    </a:p>
                  </a:txBody>
                  <a:tcPr/>
                </a:tc>
                <a:tc>
                  <a:txBody>
                    <a:bodyPr/>
                    <a:lstStyle/>
                    <a:p>
                      <a:pPr algn="ctr"/>
                      <a:r>
                        <a:rPr lang="en-US" sz="900" dirty="0">
                          <a:solidFill>
                            <a:schemeClr val="accent1">
                              <a:lumMod val="50000"/>
                            </a:schemeClr>
                          </a:solidFill>
                        </a:rPr>
                        <a:t>3.5L</a:t>
                      </a:r>
                    </a:p>
                  </a:txBody>
                  <a:tcPr/>
                </a:tc>
                <a:extLst>
                  <a:ext uri="{0D108BD9-81ED-4DB2-BD59-A6C34878D82A}">
                    <a16:rowId xmlns:a16="http://schemas.microsoft.com/office/drawing/2014/main" val="10001"/>
                  </a:ext>
                </a:extLst>
              </a:tr>
              <a:tr h="441726">
                <a:tc>
                  <a:txBody>
                    <a:bodyPr/>
                    <a:lstStyle/>
                    <a:p>
                      <a:pPr algn="ctr"/>
                      <a:r>
                        <a:rPr lang="en-US" sz="900" dirty="0">
                          <a:solidFill>
                            <a:schemeClr val="accent1">
                              <a:lumMod val="50000"/>
                            </a:schemeClr>
                          </a:solidFill>
                        </a:rPr>
                        <a:t>Hard ware &amp; kiosk Development </a:t>
                      </a:r>
                    </a:p>
                    <a:p>
                      <a:pPr algn="ctr"/>
                      <a:r>
                        <a:rPr lang="en-US" sz="900" dirty="0">
                          <a:solidFill>
                            <a:schemeClr val="accent1">
                              <a:lumMod val="50000"/>
                            </a:schemeClr>
                          </a:solidFill>
                        </a:rPr>
                        <a:t>( pilot 10 locations)</a:t>
                      </a:r>
                    </a:p>
                  </a:txBody>
                  <a:tcPr/>
                </a:tc>
                <a:tc>
                  <a:txBody>
                    <a:bodyPr/>
                    <a:lstStyle/>
                    <a:p>
                      <a:pPr algn="ctr"/>
                      <a:endParaRPr lang="en-US" sz="900" dirty="0">
                        <a:solidFill>
                          <a:schemeClr val="accent1">
                            <a:lumMod val="50000"/>
                          </a:schemeClr>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accent1">
                              <a:lumMod val="50000"/>
                            </a:schemeClr>
                          </a:solidFill>
                        </a:rPr>
                        <a:t> 3 lacs</a:t>
                      </a:r>
                    </a:p>
                    <a:p>
                      <a:pPr marL="0" marR="0" indent="0" algn="ctr" defTabSz="914400" rtl="0" eaLnBrk="1" fontAlgn="auto" latinLnBrk="0" hangingPunct="1">
                        <a:lnSpc>
                          <a:spcPct val="100000"/>
                        </a:lnSpc>
                        <a:spcBef>
                          <a:spcPts val="0"/>
                        </a:spcBef>
                        <a:spcAft>
                          <a:spcPts val="0"/>
                        </a:spcAft>
                        <a:buClrTx/>
                        <a:buSzTx/>
                        <a:buFontTx/>
                        <a:buNone/>
                        <a:tabLst/>
                        <a:defRPr/>
                      </a:pPr>
                      <a:r>
                        <a:rPr lang="en-US" sz="900" baseline="0" dirty="0">
                          <a:solidFill>
                            <a:schemeClr val="accent1">
                              <a:lumMod val="50000"/>
                            </a:schemeClr>
                          </a:solidFill>
                        </a:rPr>
                        <a:t>3 months – 6 resources</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900" baseline="0" dirty="0">
                        <a:solidFill>
                          <a:schemeClr val="accent1">
                            <a:lumMod val="50000"/>
                          </a:schemeClr>
                        </a:solidFill>
                      </a:endParaRPr>
                    </a:p>
                  </a:txBody>
                  <a:tcPr/>
                </a:tc>
                <a:tc>
                  <a:txBody>
                    <a:bodyPr/>
                    <a:lstStyle/>
                    <a:p>
                      <a:pPr algn="ctr"/>
                      <a:r>
                        <a:rPr lang="en-US" sz="900" dirty="0">
                          <a:solidFill>
                            <a:schemeClr val="accent1">
                              <a:lumMod val="50000"/>
                            </a:schemeClr>
                          </a:solidFill>
                        </a:rPr>
                        <a:t>3.0L</a:t>
                      </a:r>
                    </a:p>
                  </a:txBody>
                  <a:tcPr/>
                </a:tc>
                <a:extLst>
                  <a:ext uri="{0D108BD9-81ED-4DB2-BD59-A6C34878D82A}">
                    <a16:rowId xmlns:a16="http://schemas.microsoft.com/office/drawing/2014/main" val="10002"/>
                  </a:ext>
                </a:extLst>
              </a:tr>
              <a:tr h="305410">
                <a:tc>
                  <a:txBody>
                    <a:bodyPr/>
                    <a:lstStyle/>
                    <a:p>
                      <a:pPr algn="ctr"/>
                      <a:r>
                        <a:rPr lang="en-US" sz="900" dirty="0">
                          <a:solidFill>
                            <a:schemeClr val="accent1">
                              <a:lumMod val="50000"/>
                            </a:schemeClr>
                          </a:solidFill>
                        </a:rPr>
                        <a:t>Linking of Ministries web site </a:t>
                      </a:r>
                    </a:p>
                  </a:txBody>
                  <a:tcPr/>
                </a:tc>
                <a:tc>
                  <a:txBody>
                    <a:bodyPr/>
                    <a:lstStyle/>
                    <a:p>
                      <a:pPr algn="ctr"/>
                      <a:endParaRPr lang="en-US" sz="900" dirty="0">
                        <a:solidFill>
                          <a:schemeClr val="accent1">
                            <a:lumMod val="50000"/>
                          </a:schemeClr>
                        </a:solidFill>
                      </a:endParaRPr>
                    </a:p>
                  </a:txBody>
                  <a:tcPr/>
                </a:tc>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solidFill>
                          <a:schemeClr val="accent1">
                            <a:lumMod val="50000"/>
                          </a:schemeClr>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dirty="0">
                        <a:solidFill>
                          <a:schemeClr val="accent1">
                            <a:lumMod val="50000"/>
                          </a:schemeClr>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accent1">
                              <a:lumMod val="50000"/>
                            </a:schemeClr>
                          </a:solidFill>
                        </a:rPr>
                        <a:t>3 months- 6 resources</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900" dirty="0">
                        <a:solidFill>
                          <a:schemeClr val="accent1">
                            <a:lumMod val="50000"/>
                          </a:schemeClr>
                        </a:solidFill>
                      </a:endParaRPr>
                    </a:p>
                  </a:txBody>
                  <a:tcPr/>
                </a:tc>
                <a:tc>
                  <a:txBody>
                    <a:bodyPr/>
                    <a:lstStyle/>
                    <a:p>
                      <a:pPr algn="ctr"/>
                      <a:r>
                        <a:rPr lang="en-US" sz="900" dirty="0">
                          <a:solidFill>
                            <a:schemeClr val="accent1">
                              <a:lumMod val="50000"/>
                            </a:schemeClr>
                          </a:solidFill>
                        </a:rPr>
                        <a:t>3.5L</a:t>
                      </a:r>
                    </a:p>
                  </a:txBody>
                  <a:tcPr/>
                </a:tc>
                <a:extLst>
                  <a:ext uri="{0D108BD9-81ED-4DB2-BD59-A6C34878D82A}">
                    <a16:rowId xmlns:a16="http://schemas.microsoft.com/office/drawing/2014/main" val="10003"/>
                  </a:ext>
                </a:extLst>
              </a:tr>
              <a:tr h="33657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accent1">
                              <a:lumMod val="50000"/>
                            </a:schemeClr>
                          </a:solidFill>
                        </a:rPr>
                        <a:t>Access to Data Base &amp; Repository </a:t>
                      </a:r>
                      <a:endParaRPr lang="en-US" sz="900" dirty="0">
                        <a:solidFill>
                          <a:schemeClr val="accent1">
                            <a:lumMod val="50000"/>
                          </a:schemeClr>
                        </a:solidFill>
                      </a:endParaRPr>
                    </a:p>
                  </a:txBody>
                  <a:tcPr/>
                </a:tc>
                <a:tc>
                  <a:txBody>
                    <a:bodyPr/>
                    <a:lstStyle/>
                    <a:p>
                      <a:pPr algn="ctr"/>
                      <a:endParaRPr lang="en-US" sz="900" dirty="0">
                        <a:solidFill>
                          <a:schemeClr val="accent1">
                            <a:lumMod val="50000"/>
                          </a:schemeClr>
                        </a:solidFill>
                      </a:endParaRPr>
                    </a:p>
                  </a:txBody>
                  <a:tcPr/>
                </a:tc>
                <a:tc vMerge="1">
                  <a:txBody>
                    <a:bodyPr/>
                    <a:lstStyle/>
                    <a:p>
                      <a:endParaRPr lang="en-US"/>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900" dirty="0">
                        <a:solidFill>
                          <a:schemeClr val="accent1">
                            <a:lumMod val="50000"/>
                          </a:schemeClr>
                        </a:solidFill>
                      </a:endParaRPr>
                    </a:p>
                  </a:txBody>
                  <a:tcPr/>
                </a:tc>
                <a:tc>
                  <a:txBody>
                    <a:bodyPr/>
                    <a:lstStyle/>
                    <a:p>
                      <a:pPr algn="ctr"/>
                      <a:r>
                        <a:rPr lang="en-US" sz="900" dirty="0">
                          <a:solidFill>
                            <a:schemeClr val="accent1">
                              <a:lumMod val="50000"/>
                            </a:schemeClr>
                          </a:solidFill>
                        </a:rPr>
                        <a:t>2.5L</a:t>
                      </a:r>
                    </a:p>
                  </a:txBody>
                  <a:tcPr/>
                </a:tc>
                <a:extLst>
                  <a:ext uri="{0D108BD9-81ED-4DB2-BD59-A6C34878D82A}">
                    <a16:rowId xmlns:a16="http://schemas.microsoft.com/office/drawing/2014/main" val="2823414286"/>
                  </a:ext>
                </a:extLst>
              </a:tr>
              <a:tr h="42892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accent1">
                              <a:lumMod val="50000"/>
                            </a:schemeClr>
                          </a:solidFill>
                        </a:rPr>
                        <a:t>IVR development &amp; Deployment </a:t>
                      </a:r>
                    </a:p>
                    <a:p>
                      <a:pPr algn="ctr"/>
                      <a:endParaRPr lang="en-US" sz="900" dirty="0">
                        <a:solidFill>
                          <a:schemeClr val="accent1">
                            <a:lumMod val="50000"/>
                          </a:schemeClr>
                        </a:solidFill>
                      </a:endParaRPr>
                    </a:p>
                  </a:txBody>
                  <a:tcPr/>
                </a:tc>
                <a:tc>
                  <a:txBody>
                    <a:bodyPr/>
                    <a:lstStyle/>
                    <a:p>
                      <a:pPr algn="ctr"/>
                      <a:endParaRPr lang="en-US" sz="900" dirty="0">
                        <a:solidFill>
                          <a:schemeClr val="accent1">
                            <a:lumMod val="50000"/>
                          </a:schemeClr>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accent1">
                              <a:lumMod val="50000"/>
                            </a:schemeClr>
                          </a:solidFill>
                        </a:rPr>
                        <a:t>Outsourced to Agency –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accent1">
                              <a:lumMod val="50000"/>
                            </a:schemeClr>
                          </a:solidFill>
                        </a:rPr>
                        <a:t>at actuals + 15 % supervision  estimated</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900" dirty="0">
                        <a:solidFill>
                          <a:schemeClr val="accent1">
                            <a:lumMod val="50000"/>
                          </a:schemeClr>
                        </a:solidFill>
                      </a:endParaRPr>
                    </a:p>
                  </a:txBody>
                  <a:tcPr/>
                </a:tc>
                <a:tc>
                  <a:txBody>
                    <a:bodyPr/>
                    <a:lstStyle/>
                    <a:p>
                      <a:pPr algn="ctr"/>
                      <a:r>
                        <a:rPr lang="en-US" sz="900" dirty="0">
                          <a:solidFill>
                            <a:schemeClr val="accent1">
                              <a:lumMod val="50000"/>
                            </a:schemeClr>
                          </a:solidFill>
                        </a:rPr>
                        <a:t>3L</a:t>
                      </a:r>
                    </a:p>
                  </a:txBody>
                  <a:tcPr/>
                </a:tc>
                <a:extLst>
                  <a:ext uri="{0D108BD9-81ED-4DB2-BD59-A6C34878D82A}">
                    <a16:rowId xmlns:a16="http://schemas.microsoft.com/office/drawing/2014/main" val="2963080156"/>
                  </a:ext>
                </a:extLst>
              </a:tr>
              <a:tr h="842236">
                <a:tc>
                  <a:txBody>
                    <a:bodyPr/>
                    <a:lstStyle/>
                    <a:p>
                      <a:pPr algn="ctr"/>
                      <a:r>
                        <a:rPr lang="en-US" sz="900" dirty="0">
                          <a:solidFill>
                            <a:schemeClr val="accent1">
                              <a:lumMod val="50000"/>
                            </a:schemeClr>
                          </a:solidFill>
                        </a:rPr>
                        <a:t>Complete web site integration &amp; implementation </a:t>
                      </a:r>
                    </a:p>
                    <a:p>
                      <a:pPr algn="ctr"/>
                      <a:r>
                        <a:rPr lang="en-US" sz="900" dirty="0">
                          <a:solidFill>
                            <a:schemeClr val="accent1">
                              <a:lumMod val="50000"/>
                            </a:schemeClr>
                          </a:solidFill>
                        </a:rPr>
                        <a:t>(Pilot 3 states)</a:t>
                      </a:r>
                    </a:p>
                  </a:txBody>
                  <a:tcPr/>
                </a:tc>
                <a:tc>
                  <a:txBody>
                    <a:bodyPr/>
                    <a:lstStyle/>
                    <a:p>
                      <a:pPr algn="ctr"/>
                      <a:endParaRPr lang="en-US" sz="900" dirty="0">
                        <a:solidFill>
                          <a:schemeClr val="accent1">
                            <a:lumMod val="50000"/>
                          </a:schemeClr>
                        </a:solidFill>
                      </a:endParaRPr>
                    </a:p>
                  </a:txBody>
                  <a:tcPr/>
                </a:tc>
                <a:tc>
                  <a:txBody>
                    <a:bodyPr/>
                    <a:lstStyle/>
                    <a:p>
                      <a:pPr algn="ctr"/>
                      <a:endParaRPr lang="en-US" sz="900" dirty="0">
                        <a:solidFill>
                          <a:schemeClr val="accent1">
                            <a:lumMod val="50000"/>
                          </a:schemeClr>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accent1">
                              <a:lumMod val="50000"/>
                            </a:schemeClr>
                          </a:solidFill>
                        </a:rPr>
                        <a:t>4 months – 5 resources </a:t>
                      </a:r>
                    </a:p>
                    <a:p>
                      <a:pPr algn="ctr"/>
                      <a:endParaRPr lang="en-US" sz="900" dirty="0">
                        <a:solidFill>
                          <a:schemeClr val="accent1">
                            <a:lumMod val="50000"/>
                          </a:schemeClr>
                        </a:solidFill>
                      </a:endParaRPr>
                    </a:p>
                    <a:p>
                      <a:pPr algn="ctr"/>
                      <a:r>
                        <a:rPr lang="en-US" sz="900" dirty="0">
                          <a:solidFill>
                            <a:schemeClr val="accent1">
                              <a:lumMod val="50000"/>
                            </a:schemeClr>
                          </a:solidFill>
                        </a:rPr>
                        <a:t>At regional level </a:t>
                      </a:r>
                    </a:p>
                    <a:p>
                      <a:pPr algn="ctr"/>
                      <a:r>
                        <a:rPr lang="en-US" sz="900" dirty="0">
                          <a:solidFill>
                            <a:schemeClr val="accent1">
                              <a:lumMod val="50000"/>
                            </a:schemeClr>
                          </a:solidFill>
                        </a:rPr>
                        <a:t>In regional languages</a:t>
                      </a:r>
                    </a:p>
                  </a:txBody>
                  <a:tcPr/>
                </a:tc>
                <a:tc>
                  <a:txBody>
                    <a:bodyPr/>
                    <a:lstStyle/>
                    <a:p>
                      <a:pPr algn="ctr"/>
                      <a:r>
                        <a:rPr lang="en-US" sz="900" dirty="0">
                          <a:solidFill>
                            <a:schemeClr val="accent1">
                              <a:lumMod val="50000"/>
                            </a:schemeClr>
                          </a:solidFill>
                        </a:rPr>
                        <a:t>5 L</a:t>
                      </a:r>
                    </a:p>
                  </a:txBody>
                  <a:tcPr/>
                </a:tc>
                <a:extLst>
                  <a:ext uri="{0D108BD9-81ED-4DB2-BD59-A6C34878D82A}">
                    <a16:rowId xmlns:a16="http://schemas.microsoft.com/office/drawing/2014/main" val="297773915"/>
                  </a:ext>
                </a:extLst>
              </a:tr>
              <a:tr h="239324">
                <a:tc>
                  <a:txBody>
                    <a:bodyPr/>
                    <a:lstStyle/>
                    <a:p>
                      <a:pPr algn="ctr"/>
                      <a:endParaRPr lang="en-US" sz="1200" dirty="0">
                        <a:solidFill>
                          <a:schemeClr val="accent1">
                            <a:lumMod val="50000"/>
                          </a:schemeClr>
                        </a:solidFill>
                      </a:endParaRPr>
                    </a:p>
                  </a:txBody>
                  <a:tcPr/>
                </a:tc>
                <a:tc>
                  <a:txBody>
                    <a:bodyPr/>
                    <a:lstStyle/>
                    <a:p>
                      <a:pPr algn="ctr"/>
                      <a:endParaRPr lang="en-US" sz="1200" dirty="0">
                        <a:solidFill>
                          <a:schemeClr val="accent1">
                            <a:lumMod val="50000"/>
                          </a:schemeClr>
                        </a:solidFill>
                      </a:endParaRPr>
                    </a:p>
                  </a:txBody>
                  <a:tcPr/>
                </a:tc>
                <a:tc>
                  <a:txBody>
                    <a:bodyPr/>
                    <a:lstStyle/>
                    <a:p>
                      <a:pPr algn="ctr"/>
                      <a:endParaRPr lang="en-US" sz="1200" dirty="0">
                        <a:solidFill>
                          <a:schemeClr val="accent1">
                            <a:lumMod val="50000"/>
                          </a:schemeClr>
                        </a:solidFill>
                      </a:endParaRPr>
                    </a:p>
                  </a:txBody>
                  <a:tcPr/>
                </a:tc>
                <a:tc>
                  <a:txBody>
                    <a:bodyPr/>
                    <a:lstStyle/>
                    <a:p>
                      <a:pPr algn="ctr"/>
                      <a:endParaRPr lang="en-US" sz="1200" dirty="0">
                        <a:solidFill>
                          <a:schemeClr val="accent1">
                            <a:lumMod val="50000"/>
                          </a:schemeClr>
                        </a:solidFill>
                      </a:endParaRPr>
                    </a:p>
                  </a:txBody>
                  <a:tcPr/>
                </a:tc>
                <a:tc>
                  <a:txBody>
                    <a:bodyPr/>
                    <a:lstStyle/>
                    <a:p>
                      <a:pPr algn="ctr"/>
                      <a:r>
                        <a:rPr lang="en-US" sz="1200" b="1" dirty="0">
                          <a:solidFill>
                            <a:schemeClr val="accent1">
                              <a:lumMod val="50000"/>
                            </a:schemeClr>
                          </a:solidFill>
                        </a:rPr>
                        <a:t>20.5 L </a:t>
                      </a:r>
                    </a:p>
                  </a:txBody>
                  <a:tcPr/>
                </a:tc>
                <a:extLst>
                  <a:ext uri="{0D108BD9-81ED-4DB2-BD59-A6C34878D82A}">
                    <a16:rowId xmlns:a16="http://schemas.microsoft.com/office/drawing/2014/main" val="1264022447"/>
                  </a:ext>
                </a:extLst>
              </a:tr>
            </a:tbl>
          </a:graphicData>
        </a:graphic>
      </p:graphicFrame>
      <p:sp>
        <p:nvSpPr>
          <p:cNvPr id="5" name="TextBox 4">
            <a:extLst>
              <a:ext uri="{FF2B5EF4-FFF2-40B4-BE49-F238E27FC236}">
                <a16:creationId xmlns:a16="http://schemas.microsoft.com/office/drawing/2014/main" id="{066FAAAE-5971-487C-92D6-4036A8870562}"/>
              </a:ext>
            </a:extLst>
          </p:cNvPr>
          <p:cNvSpPr txBox="1"/>
          <p:nvPr/>
        </p:nvSpPr>
        <p:spPr>
          <a:xfrm>
            <a:off x="585201" y="134283"/>
            <a:ext cx="3598039" cy="338554"/>
          </a:xfrm>
          <a:prstGeom prst="rect">
            <a:avLst/>
          </a:prstGeom>
          <a:noFill/>
        </p:spPr>
        <p:txBody>
          <a:bodyPr wrap="square" rtlCol="0">
            <a:spAutoFit/>
          </a:bodyPr>
          <a:lstStyle/>
          <a:p>
            <a:r>
              <a:rPr lang="en-US" sz="1600" dirty="0">
                <a:solidFill>
                  <a:srgbClr val="C00000"/>
                </a:solidFill>
                <a:latin typeface="Arial Rounded MT Bold" panose="020F0704030504030204" pitchFamily="34" charset="0"/>
              </a:rPr>
              <a:t>Development timelines and Fees</a:t>
            </a:r>
          </a:p>
        </p:txBody>
      </p:sp>
      <p:sp>
        <p:nvSpPr>
          <p:cNvPr id="6" name="TextBox 5">
            <a:extLst>
              <a:ext uri="{FF2B5EF4-FFF2-40B4-BE49-F238E27FC236}">
                <a16:creationId xmlns:a16="http://schemas.microsoft.com/office/drawing/2014/main" id="{5C800D2B-8E7A-4E94-AB97-A8146D7A1EA0}"/>
              </a:ext>
            </a:extLst>
          </p:cNvPr>
          <p:cNvSpPr txBox="1"/>
          <p:nvPr/>
        </p:nvSpPr>
        <p:spPr>
          <a:xfrm>
            <a:off x="601669" y="4521404"/>
            <a:ext cx="7962903" cy="646331"/>
          </a:xfrm>
          <a:prstGeom prst="rect">
            <a:avLst/>
          </a:prstGeom>
          <a:noFill/>
        </p:spPr>
        <p:txBody>
          <a:bodyPr wrap="square" rtlCol="0">
            <a:spAutoFit/>
          </a:bodyPr>
          <a:lstStyle/>
          <a:p>
            <a:r>
              <a:rPr lang="en-GB" sz="1200" b="1" dirty="0">
                <a:solidFill>
                  <a:schemeClr val="accent1">
                    <a:lumMod val="50000"/>
                  </a:schemeClr>
                </a:solidFill>
                <a:latin typeface="Arial" panose="020B0604020202020204" pitchFamily="34" charset="0"/>
                <a:cs typeface="Arial" panose="020B0604020202020204" pitchFamily="34" charset="0"/>
              </a:rPr>
              <a:t>Project Duration -     			Stage wise implementation plan		10 months</a:t>
            </a:r>
          </a:p>
          <a:p>
            <a:endParaRPr lang="en-GB" sz="1200" b="1" dirty="0">
              <a:solidFill>
                <a:schemeClr val="accent1">
                  <a:lumMod val="50000"/>
                </a:schemeClr>
              </a:solidFill>
              <a:latin typeface="Arial" panose="020B0604020202020204" pitchFamily="34" charset="0"/>
              <a:cs typeface="Arial" panose="020B0604020202020204" pitchFamily="34" charset="0"/>
            </a:endParaRPr>
          </a:p>
          <a:p>
            <a:r>
              <a:rPr lang="en-GB" sz="1200" b="1" dirty="0">
                <a:solidFill>
                  <a:schemeClr val="accent1">
                    <a:lumMod val="50000"/>
                  </a:schemeClr>
                </a:solidFill>
                <a:latin typeface="Arial" panose="020B0604020202020204" pitchFamily="34" charset="0"/>
                <a:cs typeface="Arial" panose="020B0604020202020204" pitchFamily="34" charset="0"/>
              </a:rPr>
              <a:t>Total project fees Estimate - 						 20.5 L</a:t>
            </a:r>
          </a:p>
        </p:txBody>
      </p:sp>
    </p:spTree>
    <p:extLst>
      <p:ext uri="{BB962C8B-B14F-4D97-AF65-F5344CB8AC3E}">
        <p14:creationId xmlns:p14="http://schemas.microsoft.com/office/powerpoint/2010/main" val="8653557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5" name="Group 64">
            <a:extLst>
              <a:ext uri="{FF2B5EF4-FFF2-40B4-BE49-F238E27FC236}">
                <a16:creationId xmlns:a16="http://schemas.microsoft.com/office/drawing/2014/main" id="{0B46D094-9D10-45BD-BE9D-E4AFE2FE30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7255" y="-44532"/>
            <a:ext cx="9386886" cy="5192848"/>
            <a:chOff x="-329674" y="-51881"/>
            <a:chExt cx="12515851" cy="6923798"/>
          </a:xfrm>
        </p:grpSpPr>
        <p:sp>
          <p:nvSpPr>
            <p:cNvPr id="66" name="Freeform 5">
              <a:extLst>
                <a:ext uri="{FF2B5EF4-FFF2-40B4-BE49-F238E27FC236}">
                  <a16:creationId xmlns:a16="http://schemas.microsoft.com/office/drawing/2014/main" id="{55076C24-1C31-4A38-A3E7-9F78F38C2E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9" name="Freeform 6">
              <a:extLst>
                <a:ext uri="{FF2B5EF4-FFF2-40B4-BE49-F238E27FC236}">
                  <a16:creationId xmlns:a16="http://schemas.microsoft.com/office/drawing/2014/main" id="{90A2F46D-431F-494E-B76D-74CEC1426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7">
              <a:extLst>
                <a:ext uri="{FF2B5EF4-FFF2-40B4-BE49-F238E27FC236}">
                  <a16:creationId xmlns:a16="http://schemas.microsoft.com/office/drawing/2014/main" id="{57B72B1F-4125-4F46-8D06-808E368B2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0" name="Freeform 8">
              <a:extLst>
                <a:ext uri="{FF2B5EF4-FFF2-40B4-BE49-F238E27FC236}">
                  <a16:creationId xmlns:a16="http://schemas.microsoft.com/office/drawing/2014/main" id="{7C16EC32-C009-4130-ADB8-9DFD03CEC6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1" name="Freeform 9">
              <a:extLst>
                <a:ext uri="{FF2B5EF4-FFF2-40B4-BE49-F238E27FC236}">
                  <a16:creationId xmlns:a16="http://schemas.microsoft.com/office/drawing/2014/main" id="{CA06AC4F-231A-406A-83AF-BF4F1603D3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2" name="Freeform 10">
              <a:extLst>
                <a:ext uri="{FF2B5EF4-FFF2-40B4-BE49-F238E27FC236}">
                  <a16:creationId xmlns:a16="http://schemas.microsoft.com/office/drawing/2014/main" id="{244FAADB-573E-4112-BE8C-B88C470E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3" name="Freeform 11">
              <a:extLst>
                <a:ext uri="{FF2B5EF4-FFF2-40B4-BE49-F238E27FC236}">
                  <a16:creationId xmlns:a16="http://schemas.microsoft.com/office/drawing/2014/main" id="{CF38BC08-F82D-4258-8E44-11B2C9E4E1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4" name="Freeform 12">
              <a:extLst>
                <a:ext uri="{FF2B5EF4-FFF2-40B4-BE49-F238E27FC236}">
                  <a16:creationId xmlns:a16="http://schemas.microsoft.com/office/drawing/2014/main" id="{EF763D22-10EE-4D7D-95EE-5F4DB723D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5" name="Freeform 13">
              <a:extLst>
                <a:ext uri="{FF2B5EF4-FFF2-40B4-BE49-F238E27FC236}">
                  <a16:creationId xmlns:a16="http://schemas.microsoft.com/office/drawing/2014/main" id="{81EA7FDE-0B97-4DDD-AF65-F352834E6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6" name="Freeform 14">
              <a:extLst>
                <a:ext uri="{FF2B5EF4-FFF2-40B4-BE49-F238E27FC236}">
                  <a16:creationId xmlns:a16="http://schemas.microsoft.com/office/drawing/2014/main" id="{CC18534F-EC75-4CF4-BBAC-0EF150873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7" name="Freeform 15">
              <a:extLst>
                <a:ext uri="{FF2B5EF4-FFF2-40B4-BE49-F238E27FC236}">
                  <a16:creationId xmlns:a16="http://schemas.microsoft.com/office/drawing/2014/main" id="{71BB5232-2C83-41EB-B62B-E54AC93F2E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28" name="Freeform 16">
              <a:extLst>
                <a:ext uri="{FF2B5EF4-FFF2-40B4-BE49-F238E27FC236}">
                  <a16:creationId xmlns:a16="http://schemas.microsoft.com/office/drawing/2014/main" id="{2598F724-C32E-4B91-9B85-60C89DBB8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29" name="Freeform 17">
              <a:extLst>
                <a:ext uri="{FF2B5EF4-FFF2-40B4-BE49-F238E27FC236}">
                  <a16:creationId xmlns:a16="http://schemas.microsoft.com/office/drawing/2014/main" id="{D5D4FBFD-ACE3-46D2-8E97-E8EABE735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0" name="Freeform 18">
              <a:extLst>
                <a:ext uri="{FF2B5EF4-FFF2-40B4-BE49-F238E27FC236}">
                  <a16:creationId xmlns:a16="http://schemas.microsoft.com/office/drawing/2014/main" id="{54A3C901-AFD0-41D3-85E5-87D0E1C9D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1" name="Freeform 19">
              <a:extLst>
                <a:ext uri="{FF2B5EF4-FFF2-40B4-BE49-F238E27FC236}">
                  <a16:creationId xmlns:a16="http://schemas.microsoft.com/office/drawing/2014/main" id="{485F3E8E-CD09-44EB-AC73-1834A8D50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2" name="Freeform 20">
              <a:extLst>
                <a:ext uri="{FF2B5EF4-FFF2-40B4-BE49-F238E27FC236}">
                  <a16:creationId xmlns:a16="http://schemas.microsoft.com/office/drawing/2014/main" id="{3BDFC1A4-51E7-46A6-8A0D-50476BCF5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3" name="Freeform 21">
              <a:extLst>
                <a:ext uri="{FF2B5EF4-FFF2-40B4-BE49-F238E27FC236}">
                  <a16:creationId xmlns:a16="http://schemas.microsoft.com/office/drawing/2014/main" id="{A561BC1B-C5E2-45AA-B72B-03AF3216C4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4" name="Freeform 22">
              <a:extLst>
                <a:ext uri="{FF2B5EF4-FFF2-40B4-BE49-F238E27FC236}">
                  <a16:creationId xmlns:a16="http://schemas.microsoft.com/office/drawing/2014/main" id="{4C0779C6-0F80-48B1-AD32-CC10D00C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5" name="Freeform 23">
              <a:extLst>
                <a:ext uri="{FF2B5EF4-FFF2-40B4-BE49-F238E27FC236}">
                  <a16:creationId xmlns:a16="http://schemas.microsoft.com/office/drawing/2014/main" id="{73702193-6A56-4A74-84AD-94F530FEDF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86" name="Group 85">
            <a:extLst>
              <a:ext uri="{FF2B5EF4-FFF2-40B4-BE49-F238E27FC236}">
                <a16:creationId xmlns:a16="http://schemas.microsoft.com/office/drawing/2014/main" id="{86AEFF79-03FD-4BC0-8A67-25CAFCFDCDA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51969" y="889862"/>
            <a:ext cx="6636259" cy="3358450"/>
            <a:chOff x="1669293" y="1186483"/>
            <a:chExt cx="8848345" cy="4477933"/>
          </a:xfrm>
        </p:grpSpPr>
        <p:sp>
          <p:nvSpPr>
            <p:cNvPr id="136" name="Rectangle 86">
              <a:extLst>
                <a:ext uri="{FF2B5EF4-FFF2-40B4-BE49-F238E27FC236}">
                  <a16:creationId xmlns:a16="http://schemas.microsoft.com/office/drawing/2014/main" id="{CB66FC33-38F1-4E8E-8474-AF1F5673BA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7" name="Isosceles Triangle 87">
              <a:extLst>
                <a:ext uri="{FF2B5EF4-FFF2-40B4-BE49-F238E27FC236}">
                  <a16:creationId xmlns:a16="http://schemas.microsoft.com/office/drawing/2014/main" id="{32E0DAC0-8D22-4A77-8AA9-169781B2E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8" name="Rectangle 88">
              <a:extLst>
                <a:ext uri="{FF2B5EF4-FFF2-40B4-BE49-F238E27FC236}">
                  <a16:creationId xmlns:a16="http://schemas.microsoft.com/office/drawing/2014/main" id="{828C2492-9737-4D83-8CBD-93EA6D0717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91" name="Rectangle 90">
            <a:extLst>
              <a:ext uri="{FF2B5EF4-FFF2-40B4-BE49-F238E27FC236}">
                <a16:creationId xmlns:a16="http://schemas.microsoft.com/office/drawing/2014/main" id="{3EEED5C0-82FC-41D3-A2F9-2A5E1C6DA5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0BC1A2CB-4A09-4F3D-A4B4-5F1622B1FF6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7255" y="-44532"/>
            <a:ext cx="9386886" cy="5192848"/>
            <a:chOff x="-329674" y="-51881"/>
            <a:chExt cx="12515851" cy="6923798"/>
          </a:xfrm>
        </p:grpSpPr>
        <p:sp>
          <p:nvSpPr>
            <p:cNvPr id="139" name="Freeform 5">
              <a:extLst>
                <a:ext uri="{FF2B5EF4-FFF2-40B4-BE49-F238E27FC236}">
                  <a16:creationId xmlns:a16="http://schemas.microsoft.com/office/drawing/2014/main" id="{1A43EF29-744B-47C8-9A77-DD63DE3CE8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 name="Freeform 6">
              <a:extLst>
                <a:ext uri="{FF2B5EF4-FFF2-40B4-BE49-F238E27FC236}">
                  <a16:creationId xmlns:a16="http://schemas.microsoft.com/office/drawing/2014/main" id="{DF44FED0-5B36-42C6-85A7-B8E1C2F0A63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Freeform 7">
              <a:extLst>
                <a:ext uri="{FF2B5EF4-FFF2-40B4-BE49-F238E27FC236}">
                  <a16:creationId xmlns:a16="http://schemas.microsoft.com/office/drawing/2014/main" id="{87A359F0-AFC4-4225-A933-ABC5A43129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 name="Freeform 8">
              <a:extLst>
                <a:ext uri="{FF2B5EF4-FFF2-40B4-BE49-F238E27FC236}">
                  <a16:creationId xmlns:a16="http://schemas.microsoft.com/office/drawing/2014/main" id="{87E2A626-28AB-42FD-8589-4C0D7BBE9B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Freeform 9">
              <a:extLst>
                <a:ext uri="{FF2B5EF4-FFF2-40B4-BE49-F238E27FC236}">
                  <a16:creationId xmlns:a16="http://schemas.microsoft.com/office/drawing/2014/main" id="{88A08255-D434-447A-94F9-2E53CA3EA6B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 name="Freeform 10">
              <a:extLst>
                <a:ext uri="{FF2B5EF4-FFF2-40B4-BE49-F238E27FC236}">
                  <a16:creationId xmlns:a16="http://schemas.microsoft.com/office/drawing/2014/main" id="{0C1DE278-D01A-47CF-9BB1-70717D22B6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 name="Freeform 11">
              <a:extLst>
                <a:ext uri="{FF2B5EF4-FFF2-40B4-BE49-F238E27FC236}">
                  <a16:creationId xmlns:a16="http://schemas.microsoft.com/office/drawing/2014/main" id="{5058907E-070F-43A5-B8BC-D5FCCEB2A57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12">
              <a:extLst>
                <a:ext uri="{FF2B5EF4-FFF2-40B4-BE49-F238E27FC236}">
                  <a16:creationId xmlns:a16="http://schemas.microsoft.com/office/drawing/2014/main" id="{D62D53AC-31CA-4F19-88C4-C3495438A5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 name="Freeform 13">
              <a:extLst>
                <a:ext uri="{FF2B5EF4-FFF2-40B4-BE49-F238E27FC236}">
                  <a16:creationId xmlns:a16="http://schemas.microsoft.com/office/drawing/2014/main" id="{5265081A-8907-436B-9429-36E368E929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Freeform 14">
              <a:extLst>
                <a:ext uri="{FF2B5EF4-FFF2-40B4-BE49-F238E27FC236}">
                  <a16:creationId xmlns:a16="http://schemas.microsoft.com/office/drawing/2014/main" id="{D186EBBE-32C1-45A7-824F-A0416E8B4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
              <a:extLst>
                <a:ext uri="{FF2B5EF4-FFF2-40B4-BE49-F238E27FC236}">
                  <a16:creationId xmlns:a16="http://schemas.microsoft.com/office/drawing/2014/main" id="{3000AB5E-3DAC-452F-8DB5-D0B2F040C8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16">
              <a:extLst>
                <a:ext uri="{FF2B5EF4-FFF2-40B4-BE49-F238E27FC236}">
                  <a16:creationId xmlns:a16="http://schemas.microsoft.com/office/drawing/2014/main" id="{2186FE1A-B164-4177-B362-CC18A1B08A2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17">
              <a:extLst>
                <a:ext uri="{FF2B5EF4-FFF2-40B4-BE49-F238E27FC236}">
                  <a16:creationId xmlns:a16="http://schemas.microsoft.com/office/drawing/2014/main" id="{C331E414-AA8A-43B4-B08C-202F8FFA08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Freeform 18">
              <a:extLst>
                <a:ext uri="{FF2B5EF4-FFF2-40B4-BE49-F238E27FC236}">
                  <a16:creationId xmlns:a16="http://schemas.microsoft.com/office/drawing/2014/main" id="{C22F3420-4078-4F79-B9C5-E98FFDF17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19">
              <a:extLst>
                <a:ext uri="{FF2B5EF4-FFF2-40B4-BE49-F238E27FC236}">
                  <a16:creationId xmlns:a16="http://schemas.microsoft.com/office/drawing/2014/main" id="{6ECC6989-F4BE-4B69-80F1-C6E1FEB921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9" name="Freeform 20">
              <a:extLst>
                <a:ext uri="{FF2B5EF4-FFF2-40B4-BE49-F238E27FC236}">
                  <a16:creationId xmlns:a16="http://schemas.microsoft.com/office/drawing/2014/main" id="{F50BB245-B754-45C8-AEDD-5B8CD81A6E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Freeform 21">
              <a:extLst>
                <a:ext uri="{FF2B5EF4-FFF2-40B4-BE49-F238E27FC236}">
                  <a16:creationId xmlns:a16="http://schemas.microsoft.com/office/drawing/2014/main" id="{0EC5071A-FEBF-4BA6-8503-ABB15953E7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Freeform 22">
              <a:extLst>
                <a:ext uri="{FF2B5EF4-FFF2-40B4-BE49-F238E27FC236}">
                  <a16:creationId xmlns:a16="http://schemas.microsoft.com/office/drawing/2014/main" id="{6841AB4E-93F5-44FE-BEDE-C4ACD382B2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 name="Freeform 23">
              <a:extLst>
                <a:ext uri="{FF2B5EF4-FFF2-40B4-BE49-F238E27FC236}">
                  <a16:creationId xmlns:a16="http://schemas.microsoft.com/office/drawing/2014/main" id="{66A0EF48-27C4-4905-B89A-87D3026275D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14" name="Rectangle 113">
            <a:extLst>
              <a:ext uri="{FF2B5EF4-FFF2-40B4-BE49-F238E27FC236}">
                <a16:creationId xmlns:a16="http://schemas.microsoft.com/office/drawing/2014/main" id="{7DA90018-A3A4-4DB2-82A9-25F1CB60C2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 y="0"/>
            <a:ext cx="9143771" cy="3152196"/>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pic>
        <p:nvPicPr>
          <p:cNvPr id="60" name="Picture 59" descr="A group of people around each other&#10;&#10;Description automatically generated">
            <a:extLst>
              <a:ext uri="{FF2B5EF4-FFF2-40B4-BE49-F238E27FC236}">
                <a16:creationId xmlns:a16="http://schemas.microsoft.com/office/drawing/2014/main" id="{D0805D89-282F-40D8-8903-DA1A4DD261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966" y="593315"/>
            <a:ext cx="2796978" cy="1977572"/>
          </a:xfrm>
          <a:prstGeom prst="rect">
            <a:avLst/>
          </a:prstGeom>
          <a:ln w="12700">
            <a:noFill/>
          </a:ln>
        </p:spPr>
      </p:pic>
      <p:pic>
        <p:nvPicPr>
          <p:cNvPr id="56" name="Picture 55" descr="A close up of a boy&#10;&#10;Description automatically generated">
            <a:extLst>
              <a:ext uri="{FF2B5EF4-FFF2-40B4-BE49-F238E27FC236}">
                <a16:creationId xmlns:a16="http://schemas.microsoft.com/office/drawing/2014/main" id="{C59EB933-BF51-4F0E-AB93-94D35600DE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5201" y="585495"/>
            <a:ext cx="2962656" cy="1977572"/>
          </a:xfrm>
          <a:prstGeom prst="rect">
            <a:avLst/>
          </a:prstGeom>
          <a:ln w="12700">
            <a:noFill/>
          </a:ln>
        </p:spPr>
      </p:pic>
      <p:pic>
        <p:nvPicPr>
          <p:cNvPr id="6" name="Content Placeholder 5" descr="A group of people posing for the camera&#10;&#10;Description automatically generated">
            <a:extLst>
              <a:ext uri="{FF2B5EF4-FFF2-40B4-BE49-F238E27FC236}">
                <a16:creationId xmlns:a16="http://schemas.microsoft.com/office/drawing/2014/main" id="{E4B2A251-2937-4147-A32A-A31F8903B3C3}"/>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113548" y="598701"/>
            <a:ext cx="2962656" cy="1963817"/>
          </a:xfrm>
          <a:prstGeom prst="rect">
            <a:avLst/>
          </a:prstGeom>
          <a:ln w="12700">
            <a:noFill/>
          </a:ln>
        </p:spPr>
      </p:pic>
      <p:grpSp>
        <p:nvGrpSpPr>
          <p:cNvPr id="141" name="Group 115">
            <a:extLst>
              <a:ext uri="{FF2B5EF4-FFF2-40B4-BE49-F238E27FC236}">
                <a16:creationId xmlns:a16="http://schemas.microsoft.com/office/drawing/2014/main" id="{B599B040-3C59-47F5-B8B8-ED7D57F423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717"/>
            <a:ext cx="9144574" cy="1328455"/>
            <a:chOff x="1" y="3893141"/>
            <a:chExt cx="12192755" cy="1771275"/>
          </a:xfrm>
        </p:grpSpPr>
        <p:sp>
          <p:nvSpPr>
            <p:cNvPr id="142" name="Isosceles Triangle 39">
              <a:extLst>
                <a:ext uri="{FF2B5EF4-FFF2-40B4-BE49-F238E27FC236}">
                  <a16:creationId xmlns:a16="http://schemas.microsoft.com/office/drawing/2014/main" id="{693F5085-42BA-4366-AAB5-4C96237F68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93DEC339-AF15-45D7-9B52-EE0683BA5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3893141"/>
              <a:ext cx="12192755" cy="14202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3401533A-5968-4AC9-87C4-76A1C238CF0E}"/>
              </a:ext>
            </a:extLst>
          </p:cNvPr>
          <p:cNvSpPr txBox="1"/>
          <p:nvPr/>
        </p:nvSpPr>
        <p:spPr>
          <a:xfrm>
            <a:off x="1262986" y="3018253"/>
            <a:ext cx="6933985" cy="1102125"/>
          </a:xfrm>
          <a:prstGeom prst="rect">
            <a:avLst/>
          </a:prstGeom>
        </p:spPr>
        <p:txBody>
          <a:bodyPr vert="horz" lIns="228600" tIns="228600" rIns="228600" bIns="0" rtlCol="0" anchor="b">
            <a:normAutofit/>
          </a:bodyPr>
          <a:lstStyle/>
          <a:p>
            <a:pPr algn="ctr" defTabSz="914400">
              <a:lnSpc>
                <a:spcPct val="80000"/>
              </a:lnSpc>
              <a:spcBef>
                <a:spcPct val="0"/>
              </a:spcBef>
              <a:spcAft>
                <a:spcPts val="600"/>
              </a:spcAft>
            </a:pPr>
            <a:r>
              <a:rPr lang="en-US" sz="6000" spc="-150" dirty="0">
                <a:solidFill>
                  <a:srgbClr val="FFFEFF"/>
                </a:solidFill>
                <a:latin typeface="Cavolini" panose="03000502040302020204" pitchFamily="66" charset="0"/>
                <a:ea typeface="+mj-ea"/>
                <a:cs typeface="Cavolini" panose="03000502040302020204" pitchFamily="66" charset="0"/>
              </a:rPr>
              <a:t>Thank You!!!</a:t>
            </a:r>
          </a:p>
        </p:txBody>
      </p:sp>
    </p:spTree>
    <p:extLst>
      <p:ext uri="{BB962C8B-B14F-4D97-AF65-F5344CB8AC3E}">
        <p14:creationId xmlns:p14="http://schemas.microsoft.com/office/powerpoint/2010/main" val="2037011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CAE4AE-A9DF-45AF-9A9C-1712BC634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6C272060-BC98-4C91-A58F-4DFEC566CF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3" name="Freeform 5">
              <a:extLst>
                <a:ext uri="{FF2B5EF4-FFF2-40B4-BE49-F238E27FC236}">
                  <a16:creationId xmlns:a16="http://schemas.microsoft.com/office/drawing/2014/main" id="{8BA2DCB9-0DC0-4109-B2A2-56896E35E6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6">
              <a:extLst>
                <a:ext uri="{FF2B5EF4-FFF2-40B4-BE49-F238E27FC236}">
                  <a16:creationId xmlns:a16="http://schemas.microsoft.com/office/drawing/2014/main" id="{64A33555-1142-4AD7-8084-1A99422A11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BC6E4081-1A88-453E-8CCF-B97B0CE20D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8">
              <a:extLst>
                <a:ext uri="{FF2B5EF4-FFF2-40B4-BE49-F238E27FC236}">
                  <a16:creationId xmlns:a16="http://schemas.microsoft.com/office/drawing/2014/main" id="{5B7E0935-6EE8-4C61-AED5-09B9A2A99A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9">
              <a:extLst>
                <a:ext uri="{FF2B5EF4-FFF2-40B4-BE49-F238E27FC236}">
                  <a16:creationId xmlns:a16="http://schemas.microsoft.com/office/drawing/2014/main" id="{EB962BD6-C878-48FF-A75E-DCC7BDA3C3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0">
              <a:extLst>
                <a:ext uri="{FF2B5EF4-FFF2-40B4-BE49-F238E27FC236}">
                  <a16:creationId xmlns:a16="http://schemas.microsoft.com/office/drawing/2014/main" id="{CABF3786-BDE1-4FE5-9967-F6B6131A2C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1">
              <a:extLst>
                <a:ext uri="{FF2B5EF4-FFF2-40B4-BE49-F238E27FC236}">
                  <a16:creationId xmlns:a16="http://schemas.microsoft.com/office/drawing/2014/main" id="{4969707A-C75E-4F7F-A5C2-2991C65475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2">
              <a:extLst>
                <a:ext uri="{FF2B5EF4-FFF2-40B4-BE49-F238E27FC236}">
                  <a16:creationId xmlns:a16="http://schemas.microsoft.com/office/drawing/2014/main" id="{0E293989-8389-48CD-85D3-CAEFD5E96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3">
              <a:extLst>
                <a:ext uri="{FF2B5EF4-FFF2-40B4-BE49-F238E27FC236}">
                  <a16:creationId xmlns:a16="http://schemas.microsoft.com/office/drawing/2014/main" id="{8DCF1E8B-9247-45E2-8641-90DA9F7D52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14">
              <a:extLst>
                <a:ext uri="{FF2B5EF4-FFF2-40B4-BE49-F238E27FC236}">
                  <a16:creationId xmlns:a16="http://schemas.microsoft.com/office/drawing/2014/main" id="{48DF418F-91AD-4E55-AF3B-F28FF45961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EDBF35BD-D1DA-49B1-AE30-289189DACD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16">
              <a:extLst>
                <a:ext uri="{FF2B5EF4-FFF2-40B4-BE49-F238E27FC236}">
                  <a16:creationId xmlns:a16="http://schemas.microsoft.com/office/drawing/2014/main" id="{69198BEC-A3B6-4562-AB0F-3E7760026C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17">
              <a:extLst>
                <a:ext uri="{FF2B5EF4-FFF2-40B4-BE49-F238E27FC236}">
                  <a16:creationId xmlns:a16="http://schemas.microsoft.com/office/drawing/2014/main" id="{9AB30D45-77AB-4323-83A2-1A637D07D5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D1AD137E-7B63-434C-9D0D-5A64BB49685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19">
              <a:extLst>
                <a:ext uri="{FF2B5EF4-FFF2-40B4-BE49-F238E27FC236}">
                  <a16:creationId xmlns:a16="http://schemas.microsoft.com/office/drawing/2014/main" id="{8B32BE2D-36DC-4BD0-952E-8FE32A70DB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Freeform 20">
              <a:extLst>
                <a:ext uri="{FF2B5EF4-FFF2-40B4-BE49-F238E27FC236}">
                  <a16:creationId xmlns:a16="http://schemas.microsoft.com/office/drawing/2014/main" id="{930295E0-AD01-4DB0-9829-AD91BED608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1">
              <a:extLst>
                <a:ext uri="{FF2B5EF4-FFF2-40B4-BE49-F238E27FC236}">
                  <a16:creationId xmlns:a16="http://schemas.microsoft.com/office/drawing/2014/main" id="{29807E74-6BFD-4EA7-B3F3-92C0728A7D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Freeform 22">
              <a:extLst>
                <a:ext uri="{FF2B5EF4-FFF2-40B4-BE49-F238E27FC236}">
                  <a16:creationId xmlns:a16="http://schemas.microsoft.com/office/drawing/2014/main" id="{C9EDBF49-4B87-4B6F-BEE6-DDC4A63CE6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Freeform 23">
              <a:extLst>
                <a:ext uri="{FF2B5EF4-FFF2-40B4-BE49-F238E27FC236}">
                  <a16:creationId xmlns:a16="http://schemas.microsoft.com/office/drawing/2014/main" id="{7738C468-1405-4ED9-8392-F93FA995EE0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24">
              <a:extLst>
                <a:ext uri="{FF2B5EF4-FFF2-40B4-BE49-F238E27FC236}">
                  <a16:creationId xmlns:a16="http://schemas.microsoft.com/office/drawing/2014/main" id="{F16402CF-F511-450A-8584-8C8A5B7E9D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25">
              <a:extLst>
                <a:ext uri="{FF2B5EF4-FFF2-40B4-BE49-F238E27FC236}">
                  <a16:creationId xmlns:a16="http://schemas.microsoft.com/office/drawing/2014/main" id="{85E5B49A-CFC2-4019-9BA6-528095F788C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6130821" y="739290"/>
            <a:ext cx="2816726" cy="1074992"/>
          </a:xfrm>
        </p:spPr>
        <p:txBody>
          <a:bodyPr>
            <a:normAutofit/>
          </a:bodyPr>
          <a:lstStyle/>
          <a:p>
            <a:pPr algn="l"/>
            <a:r>
              <a:rPr lang="en-US" sz="2400" dirty="0">
                <a:solidFill>
                  <a:schemeClr val="tx2"/>
                </a:solidFill>
              </a:rPr>
              <a:t> </a:t>
            </a:r>
            <a:endParaRPr lang="en-US" sz="4000" b="1" dirty="0">
              <a:solidFill>
                <a:schemeClr val="tx2"/>
              </a:solidFill>
              <a:latin typeface="Arial Rounded MT Bold" panose="020F0704030504030204" pitchFamily="34" charset="0"/>
            </a:endParaRPr>
          </a:p>
        </p:txBody>
      </p:sp>
      <p:sp>
        <p:nvSpPr>
          <p:cNvPr id="35" name="Rectangle 34">
            <a:extLst>
              <a:ext uri="{FF2B5EF4-FFF2-40B4-BE49-F238E27FC236}">
                <a16:creationId xmlns:a16="http://schemas.microsoft.com/office/drawing/2014/main" id="{E972DE0D-2E53-4159-ABD3-C60152426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790" y="596645"/>
            <a:ext cx="4477978" cy="3936635"/>
          </a:xfrm>
          <a:prstGeom prst="rect">
            <a:avLst/>
          </a:prstGeom>
          <a:solidFill>
            <a:schemeClr val="bg1"/>
          </a:solidFill>
          <a:ln w="1905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334002" y="575834"/>
            <a:ext cx="3599260" cy="3936634"/>
          </a:xfrm>
        </p:spPr>
        <p:txBody>
          <a:bodyPr>
            <a:normAutofit/>
          </a:bodyPr>
          <a:lstStyle/>
          <a:p>
            <a:pPr marL="0" indent="0">
              <a:buNone/>
            </a:pPr>
            <a:r>
              <a:rPr lang="en-US" sz="1600" b="1" dirty="0">
                <a:solidFill>
                  <a:schemeClr val="accent1"/>
                </a:solidFill>
                <a:latin typeface="Arial Rounded MT Bold" panose="020F0704030504030204" pitchFamily="34" charset="0"/>
              </a:rPr>
              <a:t>Ministry/ Organization name: </a:t>
            </a:r>
            <a:r>
              <a:rPr lang="en-US" sz="1400" dirty="0"/>
              <a:t>Ministry of Health and Family welfare</a:t>
            </a:r>
          </a:p>
          <a:p>
            <a:pPr marL="0" indent="0">
              <a:buNone/>
            </a:pPr>
            <a:endParaRPr lang="en-US" sz="1400" dirty="0">
              <a:latin typeface="Eras Demi ITC" panose="020B0805030504020804" pitchFamily="34" charset="0"/>
            </a:endParaRPr>
          </a:p>
          <a:p>
            <a:pPr marL="0" indent="0">
              <a:buNone/>
            </a:pPr>
            <a:r>
              <a:rPr lang="en-US" sz="1600" b="1" dirty="0">
                <a:solidFill>
                  <a:schemeClr val="tx2"/>
                </a:solidFill>
                <a:latin typeface="Arial Rounded MT Bold" panose="020F0704030504030204" pitchFamily="34" charset="0"/>
              </a:rPr>
              <a:t>	</a:t>
            </a:r>
            <a:r>
              <a:rPr lang="en-US" sz="1600" b="1" dirty="0">
                <a:solidFill>
                  <a:schemeClr val="accent1"/>
                </a:solidFill>
                <a:latin typeface="Arial Rounded MT Bold" panose="020F0704030504030204" pitchFamily="34" charset="0"/>
              </a:rPr>
              <a:t>Problem Statement</a:t>
            </a:r>
            <a:endParaRPr lang="en-US" sz="1600" b="1" dirty="0">
              <a:solidFill>
                <a:schemeClr val="accent1"/>
              </a:solidFill>
              <a:latin typeface="Eras Demi ITC" panose="020B0805030504020804" pitchFamily="34" charset="0"/>
            </a:endParaRPr>
          </a:p>
          <a:p>
            <a:pPr marL="0" indent="0">
              <a:buNone/>
            </a:pPr>
            <a:r>
              <a:rPr lang="en-US" sz="1400" dirty="0"/>
              <a:t>SS41: DIGITAL tracking of children of migrant population for immunization services.</a:t>
            </a:r>
          </a:p>
          <a:p>
            <a:endParaRPr lang="en-US" dirty="0"/>
          </a:p>
        </p:txBody>
      </p:sp>
      <p:pic>
        <p:nvPicPr>
          <p:cNvPr id="5" name="Picture 4" descr="A person smiling for the camera&#10;&#10;Description automatically generated">
            <a:extLst>
              <a:ext uri="{FF2B5EF4-FFF2-40B4-BE49-F238E27FC236}">
                <a16:creationId xmlns:a16="http://schemas.microsoft.com/office/drawing/2014/main" id="{67A6CC8C-755C-45C6-A2F8-40DBC7751E24}"/>
              </a:ext>
            </a:extLst>
          </p:cNvPr>
          <p:cNvPicPr>
            <a:picLocks noChangeAspect="1"/>
          </p:cNvPicPr>
          <p:nvPr/>
        </p:nvPicPr>
        <p:blipFill rotWithShape="1">
          <a:blip r:embed="rId2">
            <a:extLst>
              <a:ext uri="{28A0092B-C50C-407E-A947-70E740481C1C}">
                <a14:useLocalDpi xmlns:a14="http://schemas.microsoft.com/office/drawing/2010/main" val="0"/>
              </a:ext>
            </a:extLst>
          </a:blip>
          <a:srcRect l="21667"/>
          <a:stretch/>
        </p:blipFill>
        <p:spPr>
          <a:xfrm>
            <a:off x="937109" y="824373"/>
            <a:ext cx="3940301" cy="3446399"/>
          </a:xfrm>
          <a:prstGeom prst="rect">
            <a:avLst/>
          </a:prstGeom>
          <a:ln>
            <a:noFill/>
          </a:ln>
          <a:effectLst>
            <a:softEdge rad="112500"/>
          </a:effectLst>
        </p:spPr>
      </p:pic>
      <p:pic>
        <p:nvPicPr>
          <p:cNvPr id="6" name="Graphic 5" descr="Teacher">
            <a:extLst>
              <a:ext uri="{FF2B5EF4-FFF2-40B4-BE49-F238E27FC236}">
                <a16:creationId xmlns:a16="http://schemas.microsoft.com/office/drawing/2014/main" id="{CB312AF2-2BCA-468B-B51D-434DFEC0264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89813" y="2151312"/>
            <a:ext cx="509883" cy="509883"/>
          </a:xfrm>
          <a:prstGeom prst="rect">
            <a:avLst/>
          </a:prstGeom>
          <a:ln w="12700">
            <a:noFill/>
          </a:ln>
        </p:spPr>
      </p:pic>
    </p:spTree>
    <p:extLst>
      <p:ext uri="{BB962C8B-B14F-4D97-AF65-F5344CB8AC3E}">
        <p14:creationId xmlns:p14="http://schemas.microsoft.com/office/powerpoint/2010/main" val="4103309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75627FE-0AC5-4349-AC08-45A58BEC9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F87AAF7B-2090-475D-9C3E-FDC03DD87A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F2DCEC33-4B31-44BC-99CB-9E4845DC4C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2" name="Freeform 6">
              <a:extLst>
                <a:ext uri="{FF2B5EF4-FFF2-40B4-BE49-F238E27FC236}">
                  <a16:creationId xmlns:a16="http://schemas.microsoft.com/office/drawing/2014/main" id="{204E0A10-D288-4B22-87A1-737B0A37D1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9A3E042E-4911-425A-84BB-04BF90D0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3A49226D-3129-4C5A-9641-3D03BEEA79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9CC3C315-B515-4DD8-AC22-9D8417B37F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1A961828-F78F-4D56-A98E-037806C637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739D4F9D-3728-42C1-8302-452D51321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B4D9647E-354D-4CA8-B4A7-39172E5EAC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A3EC74E0-5222-4ACC-BCEC-1AA189D3BC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C0AE72B4-084D-42E6-ABED-5FD4650D4B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C9D1F5DD-8D50-4098-8D2B-10E284752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D48F3941-C3C7-4589-AA46-067F6BB2D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C16BBE9A-4BE3-4401-82C5-8041DB14E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6180330-CCD3-4D14-A652-D60C28252D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616C90F6-4133-43A5-B47C-7750FE28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D7C03F90-E828-4414-8A53-92069FFB6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6ADDE443-75AA-4F32-A2EE-272C4347CE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bg1">
                  <a:alpha val="35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ACD281C1-1D59-453F-A33A-D83E39EB06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60217FAC-29FE-4D6B-9BB4-FF41AA756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0D3CC33A-6E36-4A72-9965-8E20FB05D1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F128F04E-05CD-4035-A32B-6E9ABAB931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33" name="Rectangle 32">
            <a:extLst>
              <a:ext uri="{FF2B5EF4-FFF2-40B4-BE49-F238E27FC236}">
                <a16:creationId xmlns:a16="http://schemas.microsoft.com/office/drawing/2014/main" id="{BC2574CF-1D35-4994-87BD-5A3378E1A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43412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B482ED-555E-4241-AF18-E33CAFC728AE}"/>
              </a:ext>
            </a:extLst>
          </p:cNvPr>
          <p:cNvSpPr>
            <a:spLocks noGrp="1"/>
          </p:cNvSpPr>
          <p:nvPr>
            <p:ph type="title"/>
          </p:nvPr>
        </p:nvSpPr>
        <p:spPr>
          <a:xfrm>
            <a:off x="-71438" y="7144"/>
            <a:ext cx="3454803" cy="2717311"/>
          </a:xfrm>
        </p:spPr>
        <p:txBody>
          <a:bodyPr>
            <a:normAutofit/>
          </a:bodyPr>
          <a:lstStyle/>
          <a:p>
            <a:pPr algn="r"/>
            <a:r>
              <a:rPr lang="en-US" sz="4000" b="1" dirty="0">
                <a:solidFill>
                  <a:schemeClr val="accent1"/>
                </a:solidFill>
              </a:rPr>
              <a:t>INTRODUCTION</a:t>
            </a:r>
            <a:br>
              <a:rPr lang="en-US" sz="4000" b="1" dirty="0">
                <a:solidFill>
                  <a:schemeClr val="accent1"/>
                </a:solidFill>
              </a:rPr>
            </a:br>
            <a:endParaRPr lang="en-US" sz="4000" b="1" dirty="0">
              <a:solidFill>
                <a:schemeClr val="accent1"/>
              </a:solidFill>
            </a:endParaRPr>
          </a:p>
        </p:txBody>
      </p:sp>
      <p:cxnSp>
        <p:nvCxnSpPr>
          <p:cNvPr id="35" name="Straight Connector 34">
            <a:extLst>
              <a:ext uri="{FF2B5EF4-FFF2-40B4-BE49-F238E27FC236}">
                <a16:creationId xmlns:a16="http://schemas.microsoft.com/office/drawing/2014/main" id="{68B6AB33-DFE6-4FE4-94FE-C9E25424AD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64197" y="900112"/>
            <a:ext cx="0" cy="2657979"/>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A02AA6D-C7AB-4610-B068-511733356F3D}"/>
              </a:ext>
            </a:extLst>
          </p:cNvPr>
          <p:cNvSpPr>
            <a:spLocks noGrp="1"/>
          </p:cNvSpPr>
          <p:nvPr>
            <p:ph idx="1"/>
          </p:nvPr>
        </p:nvSpPr>
        <p:spPr>
          <a:xfrm>
            <a:off x="3737372" y="332185"/>
            <a:ext cx="5210174" cy="4377435"/>
          </a:xfrm>
        </p:spPr>
        <p:txBody>
          <a:bodyPr>
            <a:normAutofit/>
          </a:bodyPr>
          <a:lstStyle/>
          <a:p>
            <a:pPr marL="0" indent="0" algn="just">
              <a:buNone/>
            </a:pPr>
            <a:r>
              <a:rPr lang="en-US" dirty="0"/>
              <a:t>Harnessing the power of digital technologies is essential for achieving the Sustainable Development Goals, including universal health coverage.</a:t>
            </a:r>
          </a:p>
          <a:p>
            <a:pPr marL="0" indent="0" algn="just">
              <a:buNone/>
            </a:pPr>
            <a:endParaRPr lang="en-US" dirty="0"/>
          </a:p>
          <a:p>
            <a:pPr marL="0" indent="0" algn="just">
              <a:buNone/>
            </a:pPr>
            <a:r>
              <a:rPr lang="en-US" dirty="0"/>
              <a:t>To reduce the inequities in health in population with the migration either because of occupation, shelter or some other reasons, migration among cities, states, rural to urban, it is essential to track their health record so that health services can reach up to such people in the form of continuum of care.</a:t>
            </a:r>
          </a:p>
          <a:p>
            <a:pPr marL="0" indent="0" algn="just">
              <a:buNone/>
            </a:pPr>
            <a:endParaRPr lang="en-US" dirty="0"/>
          </a:p>
          <a:p>
            <a:pPr marL="0" indent="0" algn="just">
              <a:buNone/>
            </a:pPr>
            <a:r>
              <a:rPr lang="en-US" dirty="0"/>
              <a:t>Immunization of children is an important field where we can provide full immunization coverage to such community who are often left behind.</a:t>
            </a:r>
          </a:p>
          <a:p>
            <a:endParaRPr lang="en-US" dirty="0"/>
          </a:p>
        </p:txBody>
      </p:sp>
      <p:pic>
        <p:nvPicPr>
          <p:cNvPr id="5" name="Picture 4" descr="A picture containing person, young, holding, front&#10;&#10;Description automatically generated">
            <a:extLst>
              <a:ext uri="{FF2B5EF4-FFF2-40B4-BE49-F238E27FC236}">
                <a16:creationId xmlns:a16="http://schemas.microsoft.com/office/drawing/2014/main" id="{15467BEC-16DB-46F6-A439-DE8DB448437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8717" y="1960930"/>
            <a:ext cx="2928938" cy="16475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60630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5537CF59-1717-4184-AC44-F6973ECB88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388E9ABA-7B15-4DC5-853F-A385B96EBD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71" name="Freeform 5">
              <a:extLst>
                <a:ext uri="{FF2B5EF4-FFF2-40B4-BE49-F238E27FC236}">
                  <a16:creationId xmlns:a16="http://schemas.microsoft.com/office/drawing/2014/main" id="{F3490B1A-F71A-4CF3-8DE3-D885E03584B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 name="Freeform 6">
              <a:extLst>
                <a:ext uri="{FF2B5EF4-FFF2-40B4-BE49-F238E27FC236}">
                  <a16:creationId xmlns:a16="http://schemas.microsoft.com/office/drawing/2014/main" id="{66AEEFF3-101F-46AA-9F75-94AE15B4C2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Freeform 7">
              <a:extLst>
                <a:ext uri="{FF2B5EF4-FFF2-40B4-BE49-F238E27FC236}">
                  <a16:creationId xmlns:a16="http://schemas.microsoft.com/office/drawing/2014/main" id="{43C0FA9F-28F1-4074-A1A3-523A169AE25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 name="Freeform 8">
              <a:extLst>
                <a:ext uri="{FF2B5EF4-FFF2-40B4-BE49-F238E27FC236}">
                  <a16:creationId xmlns:a16="http://schemas.microsoft.com/office/drawing/2014/main" id="{D168E481-BD34-4272-BD3F-E44603EBAF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Freeform 9">
              <a:extLst>
                <a:ext uri="{FF2B5EF4-FFF2-40B4-BE49-F238E27FC236}">
                  <a16:creationId xmlns:a16="http://schemas.microsoft.com/office/drawing/2014/main" id="{FADDABC2-859A-4C9A-AA0B-13099106F1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Freeform 10">
              <a:extLst>
                <a:ext uri="{FF2B5EF4-FFF2-40B4-BE49-F238E27FC236}">
                  <a16:creationId xmlns:a16="http://schemas.microsoft.com/office/drawing/2014/main" id="{77CCD776-DAEB-4119-94C5-A6ED179E7CB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11">
              <a:extLst>
                <a:ext uri="{FF2B5EF4-FFF2-40B4-BE49-F238E27FC236}">
                  <a16:creationId xmlns:a16="http://schemas.microsoft.com/office/drawing/2014/main" id="{88122DF4-4F6F-48EA-91F1-0639E1AF94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Freeform 12">
              <a:extLst>
                <a:ext uri="{FF2B5EF4-FFF2-40B4-BE49-F238E27FC236}">
                  <a16:creationId xmlns:a16="http://schemas.microsoft.com/office/drawing/2014/main" id="{7B493899-ABDF-408B-A0AC-1E9BAF506D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Freeform 13">
              <a:extLst>
                <a:ext uri="{FF2B5EF4-FFF2-40B4-BE49-F238E27FC236}">
                  <a16:creationId xmlns:a16="http://schemas.microsoft.com/office/drawing/2014/main" id="{BC14AAE4-45C8-488A-BE25-5BE85C4E7A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Freeform 14">
              <a:extLst>
                <a:ext uri="{FF2B5EF4-FFF2-40B4-BE49-F238E27FC236}">
                  <a16:creationId xmlns:a16="http://schemas.microsoft.com/office/drawing/2014/main" id="{DDA798E1-5474-44A2-B473-9BDB0BE40AC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15">
              <a:extLst>
                <a:ext uri="{FF2B5EF4-FFF2-40B4-BE49-F238E27FC236}">
                  <a16:creationId xmlns:a16="http://schemas.microsoft.com/office/drawing/2014/main" id="{1E810C4D-F61F-4BA1-9A16-9EB92639A19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Freeform 16">
              <a:extLst>
                <a:ext uri="{FF2B5EF4-FFF2-40B4-BE49-F238E27FC236}">
                  <a16:creationId xmlns:a16="http://schemas.microsoft.com/office/drawing/2014/main" id="{B551C3AD-E9B4-41BD-BA08-1C6A2B574F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17">
              <a:extLst>
                <a:ext uri="{FF2B5EF4-FFF2-40B4-BE49-F238E27FC236}">
                  <a16:creationId xmlns:a16="http://schemas.microsoft.com/office/drawing/2014/main" id="{5587D9E9-27E1-4436-B3F7-D36EAAB2F6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Freeform 18">
              <a:extLst>
                <a:ext uri="{FF2B5EF4-FFF2-40B4-BE49-F238E27FC236}">
                  <a16:creationId xmlns:a16="http://schemas.microsoft.com/office/drawing/2014/main" id="{0BB95EEA-6AC9-430A-9D89-78EC0FEC76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19">
              <a:extLst>
                <a:ext uri="{FF2B5EF4-FFF2-40B4-BE49-F238E27FC236}">
                  <a16:creationId xmlns:a16="http://schemas.microsoft.com/office/drawing/2014/main" id="{B109D37C-EA4C-4C92-8DAE-CEE8D39601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Freeform 20">
              <a:extLst>
                <a:ext uri="{FF2B5EF4-FFF2-40B4-BE49-F238E27FC236}">
                  <a16:creationId xmlns:a16="http://schemas.microsoft.com/office/drawing/2014/main" id="{1B6CF90C-418A-47A7-8300-03F0514DD6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21">
              <a:extLst>
                <a:ext uri="{FF2B5EF4-FFF2-40B4-BE49-F238E27FC236}">
                  <a16:creationId xmlns:a16="http://schemas.microsoft.com/office/drawing/2014/main" id="{BE711FE9-ABD6-464A-BB4C-74B6838A21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Freeform 22">
              <a:extLst>
                <a:ext uri="{FF2B5EF4-FFF2-40B4-BE49-F238E27FC236}">
                  <a16:creationId xmlns:a16="http://schemas.microsoft.com/office/drawing/2014/main" id="{7CDF5FD2-2F97-430E-AC31-C031CF03ECB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Freeform 23">
              <a:extLst>
                <a:ext uri="{FF2B5EF4-FFF2-40B4-BE49-F238E27FC236}">
                  <a16:creationId xmlns:a16="http://schemas.microsoft.com/office/drawing/2014/main" id="{BC21D2C5-3CE9-4A07-8B65-42EE578BC40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Freeform 24">
              <a:extLst>
                <a:ext uri="{FF2B5EF4-FFF2-40B4-BE49-F238E27FC236}">
                  <a16:creationId xmlns:a16="http://schemas.microsoft.com/office/drawing/2014/main" id="{E1D8A4F2-3B61-4A45-9C02-61162CC4D7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 name="Freeform 25">
              <a:extLst>
                <a:ext uri="{FF2B5EF4-FFF2-40B4-BE49-F238E27FC236}">
                  <a16:creationId xmlns:a16="http://schemas.microsoft.com/office/drawing/2014/main" id="{84016A17-C11F-42DE-AC86-84BACDFC4F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pic>
        <p:nvPicPr>
          <p:cNvPr id="34" name="Picture 33" descr="A picture containing person, clothing, boy, young&#10;&#10;Description automatically generated">
            <a:extLst>
              <a:ext uri="{FF2B5EF4-FFF2-40B4-BE49-F238E27FC236}">
                <a16:creationId xmlns:a16="http://schemas.microsoft.com/office/drawing/2014/main" id="{E6C762F8-DEFB-4995-B9F1-D8AAD12207D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145" b="13568"/>
          <a:stretch/>
        </p:blipFill>
        <p:spPr>
          <a:xfrm>
            <a:off x="20" y="-3"/>
            <a:ext cx="4571992" cy="2572288"/>
          </a:xfrm>
          <a:prstGeom prst="rect">
            <a:avLst/>
          </a:prstGeom>
          <a:ln w="9525">
            <a:noFill/>
          </a:ln>
        </p:spPr>
      </p:pic>
      <p:pic>
        <p:nvPicPr>
          <p:cNvPr id="32" name="Picture 31" descr="A picture containing holding, person, table, cellphone&#10;&#10;Description automatically generated">
            <a:extLst>
              <a:ext uri="{FF2B5EF4-FFF2-40B4-BE49-F238E27FC236}">
                <a16:creationId xmlns:a16="http://schemas.microsoft.com/office/drawing/2014/main" id="{CCC9E72D-945E-4C0C-A861-15F4F3BC7CE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4763" b="10950"/>
          <a:stretch/>
        </p:blipFill>
        <p:spPr>
          <a:xfrm>
            <a:off x="20" y="2571209"/>
            <a:ext cx="4571992" cy="2572289"/>
          </a:xfrm>
          <a:prstGeom prst="rect">
            <a:avLst/>
          </a:prstGeom>
          <a:ln w="9525">
            <a:noFill/>
          </a:ln>
        </p:spPr>
      </p:pic>
      <p:grpSp>
        <p:nvGrpSpPr>
          <p:cNvPr id="93" name="Group 92">
            <a:extLst>
              <a:ext uri="{FF2B5EF4-FFF2-40B4-BE49-F238E27FC236}">
                <a16:creationId xmlns:a16="http://schemas.microsoft.com/office/drawing/2014/main" id="{E5C78EA9-E3DA-491C-B501-C701956AA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96153" y="1274691"/>
            <a:ext cx="2755857" cy="2602816"/>
            <a:chOff x="697883" y="1816768"/>
            <a:chExt cx="3674476" cy="3470421"/>
          </a:xfrm>
        </p:grpSpPr>
        <p:sp>
          <p:nvSpPr>
            <p:cNvPr id="94" name="Rectangle 93">
              <a:extLst>
                <a:ext uri="{FF2B5EF4-FFF2-40B4-BE49-F238E27FC236}">
                  <a16:creationId xmlns:a16="http://schemas.microsoft.com/office/drawing/2014/main" id="{AB166D93-2F06-4E00-AE6C-A424DF49C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Isosceles Triangle 22">
              <a:extLst>
                <a:ext uri="{FF2B5EF4-FFF2-40B4-BE49-F238E27FC236}">
                  <a16:creationId xmlns:a16="http://schemas.microsoft.com/office/drawing/2014/main" id="{59F6638D-8877-4201-A05A-C30FEB9789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9EB8E534-C8B9-461C-93F1-B5B6988737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E5832B6-F3FD-465B-8EC0-4F37601674B2}"/>
              </a:ext>
            </a:extLst>
          </p:cNvPr>
          <p:cNvSpPr>
            <a:spLocks noGrp="1"/>
          </p:cNvSpPr>
          <p:nvPr>
            <p:ph type="title"/>
          </p:nvPr>
        </p:nvSpPr>
        <p:spPr>
          <a:xfrm>
            <a:off x="961965" y="1768793"/>
            <a:ext cx="2624234" cy="1840257"/>
          </a:xfrm>
        </p:spPr>
        <p:txBody>
          <a:bodyPr>
            <a:normAutofit/>
          </a:bodyPr>
          <a:lstStyle/>
          <a:p>
            <a:r>
              <a:rPr lang="en-US" b="1" dirty="0">
                <a:latin typeface="Arial Rounded MT Bold" panose="020F0704030504030204" pitchFamily="34" charset="0"/>
              </a:rPr>
              <a:t>IDEA towards the problem</a:t>
            </a:r>
          </a:p>
        </p:txBody>
      </p:sp>
      <p:sp>
        <p:nvSpPr>
          <p:cNvPr id="3" name="Content Placeholder 2">
            <a:extLst>
              <a:ext uri="{FF2B5EF4-FFF2-40B4-BE49-F238E27FC236}">
                <a16:creationId xmlns:a16="http://schemas.microsoft.com/office/drawing/2014/main" id="{E3A54BCF-CA24-4576-AE7A-308EF283EDE4}"/>
              </a:ext>
            </a:extLst>
          </p:cNvPr>
          <p:cNvSpPr>
            <a:spLocks noGrp="1"/>
          </p:cNvSpPr>
          <p:nvPr>
            <p:ph idx="1"/>
          </p:nvPr>
        </p:nvSpPr>
        <p:spPr>
          <a:xfrm>
            <a:off x="5030115" y="602389"/>
            <a:ext cx="3917431" cy="3936467"/>
          </a:xfrm>
        </p:spPr>
        <p:txBody>
          <a:bodyPr>
            <a:normAutofit/>
          </a:bodyPr>
          <a:lstStyle/>
          <a:p>
            <a:pPr marL="0" indent="0" algn="just">
              <a:buNone/>
            </a:pPr>
            <a:r>
              <a:rPr lang="en-US" sz="1400" dirty="0">
                <a:latin typeface="Arial Nova" panose="020B0604020202020204" pitchFamily="34" charset="0"/>
              </a:rPr>
              <a:t>To track the immunization services and health records of a child of migrant parent, there is need to register the child during its birth or while his/her first vaccination at the hospital by a unique id(i.e. AADHAR card), so that child vaccination history can be easily tracked.</a:t>
            </a:r>
          </a:p>
          <a:p>
            <a:pPr marL="0" indent="0" algn="just">
              <a:buNone/>
            </a:pPr>
            <a:r>
              <a:rPr lang="en-US" sz="1400" dirty="0">
                <a:latin typeface="Arial Nova" panose="020B0604020202020204" pitchFamily="34" charset="0"/>
              </a:rPr>
              <a:t> And, this vaccination history can be tracked from any registered hospital of India.</a:t>
            </a:r>
          </a:p>
        </p:txBody>
      </p:sp>
    </p:spTree>
    <p:extLst>
      <p:ext uri="{BB962C8B-B14F-4D97-AF65-F5344CB8AC3E}">
        <p14:creationId xmlns:p14="http://schemas.microsoft.com/office/powerpoint/2010/main" val="4262721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9EA06921-3C0C-4126-AF75-9499D48390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1" name="Freeform 5">
              <a:extLst>
                <a:ext uri="{FF2B5EF4-FFF2-40B4-BE49-F238E27FC236}">
                  <a16:creationId xmlns:a16="http://schemas.microsoft.com/office/drawing/2014/main" id="{B8087084-CC7C-4D37-B821-F12CD3D29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6">
              <a:extLst>
                <a:ext uri="{FF2B5EF4-FFF2-40B4-BE49-F238E27FC236}">
                  <a16:creationId xmlns:a16="http://schemas.microsoft.com/office/drawing/2014/main" id="{A27EF3C6-8AF8-41C0-B4DF-664F240872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46AD5CB4-13ED-4F2B-BA75-CA731F668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a:extLst>
                <a:ext uri="{FF2B5EF4-FFF2-40B4-BE49-F238E27FC236}">
                  <a16:creationId xmlns:a16="http://schemas.microsoft.com/office/drawing/2014/main" id="{6C2FD3B8-D702-4F83-BA99-D239212113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1AF0D977-DBC6-44B7-93FB-3F76406CF0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0">
              <a:extLst>
                <a:ext uri="{FF2B5EF4-FFF2-40B4-BE49-F238E27FC236}">
                  <a16:creationId xmlns:a16="http://schemas.microsoft.com/office/drawing/2014/main" id="{B3ED27DF-D17E-4922-8394-821ED92539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800084EB-3C31-445C-8B2E-F43BA7ED3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a:extLst>
                <a:ext uri="{FF2B5EF4-FFF2-40B4-BE49-F238E27FC236}">
                  <a16:creationId xmlns:a16="http://schemas.microsoft.com/office/drawing/2014/main" id="{5EE7F4D6-BE2E-41A9-A417-BA1AE4583D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8805A789-4E10-46CF-A22B-8841C1CDF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4">
              <a:extLst>
                <a:ext uri="{FF2B5EF4-FFF2-40B4-BE49-F238E27FC236}">
                  <a16:creationId xmlns:a16="http://schemas.microsoft.com/office/drawing/2014/main" id="{9BD0D630-7987-48B7-A636-0ED234E22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F4E7D46D-851A-4DA9-B24D-19DAE1FCF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6">
              <a:extLst>
                <a:ext uri="{FF2B5EF4-FFF2-40B4-BE49-F238E27FC236}">
                  <a16:creationId xmlns:a16="http://schemas.microsoft.com/office/drawing/2014/main" id="{BA38A754-A53E-469C-B89B-6C7FF96079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CAC17457-E557-440A-B5E0-40DFEEC89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8">
              <a:extLst>
                <a:ext uri="{FF2B5EF4-FFF2-40B4-BE49-F238E27FC236}">
                  <a16:creationId xmlns:a16="http://schemas.microsoft.com/office/drawing/2014/main" id="{4D697814-F310-40D2-8E79-93C1881074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0CA691A3-EEBB-46A7-A973-B1E2DD112C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20">
              <a:extLst>
                <a:ext uri="{FF2B5EF4-FFF2-40B4-BE49-F238E27FC236}">
                  <a16:creationId xmlns:a16="http://schemas.microsoft.com/office/drawing/2014/main" id="{B7361B78-110B-4437-8058-4E05A42343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97B9FFE1-BC8C-4C55-AE5D-8FDD780018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0" name="Freeform 22">
              <a:extLst>
                <a:ext uri="{FF2B5EF4-FFF2-40B4-BE49-F238E27FC236}">
                  <a16:creationId xmlns:a16="http://schemas.microsoft.com/office/drawing/2014/main" id="{6F87417E-9520-42E0-84D2-0C0225481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1235F6B6-5324-426D-84BE-EF96FD4303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24">
              <a:extLst>
                <a:ext uri="{FF2B5EF4-FFF2-40B4-BE49-F238E27FC236}">
                  <a16:creationId xmlns:a16="http://schemas.microsoft.com/office/drawing/2014/main" id="{093C61D3-C80D-4599-8280-763868B24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D6D942F2-89B9-4755-89D9-436583176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33" name="Rectangle 32">
            <a:extLst>
              <a:ext uri="{FF2B5EF4-FFF2-40B4-BE49-F238E27FC236}">
                <a16:creationId xmlns:a16="http://schemas.microsoft.com/office/drawing/2014/main" id="{C40B6375-7479-45C4-8B99-EA1CF75F31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360045"/>
            <a:ext cx="8428482" cy="4423410"/>
          </a:xfrm>
          <a:prstGeom prst="rect">
            <a:avLst/>
          </a:prstGeom>
          <a:solidFill>
            <a:srgbClr val="FFFFFF"/>
          </a:solidFill>
          <a:ln w="22225">
            <a:solidFill>
              <a:srgbClr val="FFD582"/>
            </a:solidFill>
          </a:ln>
          <a:effectLst>
            <a:outerShdw blurRad="762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68E9E40-46CC-429D-B349-C2AC70F82A2A}"/>
              </a:ext>
            </a:extLst>
          </p:cNvPr>
          <p:cNvPicPr>
            <a:picLocks noChangeAspect="1"/>
          </p:cNvPicPr>
          <p:nvPr/>
        </p:nvPicPr>
        <p:blipFill rotWithShape="1">
          <a:blip r:embed="rId2">
            <a:extLst>
              <a:ext uri="{28A0092B-C50C-407E-A947-70E740481C1C}">
                <a14:useLocalDpi xmlns:a14="http://schemas.microsoft.com/office/drawing/2010/main" val="0"/>
              </a:ext>
            </a:extLst>
          </a:blip>
          <a:srcRect b="59143"/>
          <a:stretch/>
        </p:blipFill>
        <p:spPr>
          <a:xfrm>
            <a:off x="488159" y="352902"/>
            <a:ext cx="8333270" cy="4430554"/>
          </a:xfrm>
          <a:prstGeom prst="rect">
            <a:avLst/>
          </a:prstGeom>
        </p:spPr>
      </p:pic>
    </p:spTree>
    <p:extLst>
      <p:ext uri="{BB962C8B-B14F-4D97-AF65-F5344CB8AC3E}">
        <p14:creationId xmlns:p14="http://schemas.microsoft.com/office/powerpoint/2010/main" val="2215444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EB8267-00D0-4E6C-9EF4-C09E34CE2D98}"/>
              </a:ext>
            </a:extLst>
          </p:cNvPr>
          <p:cNvPicPr>
            <a:picLocks noChangeAspect="1"/>
          </p:cNvPicPr>
          <p:nvPr/>
        </p:nvPicPr>
        <p:blipFill rotWithShape="1">
          <a:blip r:embed="rId2">
            <a:extLst>
              <a:ext uri="{28A0092B-C50C-407E-A947-70E740481C1C}">
                <a14:useLocalDpi xmlns:a14="http://schemas.microsoft.com/office/drawing/2010/main" val="0"/>
              </a:ext>
            </a:extLst>
          </a:blip>
          <a:srcRect l="-1" t="41751" r="-580"/>
          <a:stretch/>
        </p:blipFill>
        <p:spPr>
          <a:xfrm>
            <a:off x="1059784" y="0"/>
            <a:ext cx="7482545" cy="5177451"/>
          </a:xfrm>
          <a:prstGeom prst="rect">
            <a:avLst/>
          </a:prstGeom>
        </p:spPr>
      </p:pic>
      <p:sp>
        <p:nvSpPr>
          <p:cNvPr id="6" name="Speech Bubble: Oval 5">
            <a:extLst>
              <a:ext uri="{FF2B5EF4-FFF2-40B4-BE49-F238E27FC236}">
                <a16:creationId xmlns:a16="http://schemas.microsoft.com/office/drawing/2014/main" id="{880FD4BE-08F5-4F1A-B0CC-7175BD2464ED}"/>
              </a:ext>
            </a:extLst>
          </p:cNvPr>
          <p:cNvSpPr/>
          <p:nvPr/>
        </p:nvSpPr>
        <p:spPr>
          <a:xfrm>
            <a:off x="143555" y="128470"/>
            <a:ext cx="2748690" cy="1985165"/>
          </a:xfrm>
          <a:prstGeom prst="wedgeEllipseCallout">
            <a:avLst>
              <a:gd name="adj1" fmla="val 89282"/>
              <a:gd name="adj2" fmla="val -2138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b="1" dirty="0"/>
              <a:t>      Hospital use-case :</a:t>
            </a:r>
          </a:p>
          <a:p>
            <a:endParaRPr lang="en-US" sz="1000" b="1" dirty="0"/>
          </a:p>
          <a:p>
            <a:pPr marL="171450" indent="-171450">
              <a:buFontTx/>
              <a:buChar char="-"/>
            </a:pPr>
            <a:r>
              <a:rPr lang="en-US" sz="1000" b="1" dirty="0"/>
              <a:t>Provides cloud-based vaccine data </a:t>
            </a:r>
          </a:p>
          <a:p>
            <a:pPr marL="171450" indent="-171450">
              <a:buFontTx/>
              <a:buChar char="-"/>
            </a:pPr>
            <a:r>
              <a:rPr lang="en-US" sz="1000" b="1" dirty="0"/>
              <a:t>Confirms the previous vaccination data </a:t>
            </a:r>
          </a:p>
          <a:p>
            <a:pPr marL="171450" indent="-171450">
              <a:buFontTx/>
              <a:buChar char="-"/>
            </a:pPr>
            <a:r>
              <a:rPr lang="en-US" sz="1000" b="1" dirty="0"/>
              <a:t>Provides vaccine as per current schedule </a:t>
            </a:r>
          </a:p>
          <a:p>
            <a:pPr marL="171450" indent="-171450">
              <a:buFontTx/>
              <a:buChar char="-"/>
            </a:pPr>
            <a:r>
              <a:rPr lang="en-US" sz="1000" b="1" dirty="0"/>
              <a:t>Updates and maintains cloud database</a:t>
            </a:r>
            <a:endParaRPr lang="en-US" sz="1000" b="1" dirty="0">
              <a:effectLst/>
            </a:endParaRPr>
          </a:p>
        </p:txBody>
      </p:sp>
    </p:spTree>
    <p:extLst>
      <p:ext uri="{BB962C8B-B14F-4D97-AF65-F5344CB8AC3E}">
        <p14:creationId xmlns:p14="http://schemas.microsoft.com/office/powerpoint/2010/main" val="2087036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7" name="Rectangle 96">
            <a:extLst>
              <a:ext uri="{FF2B5EF4-FFF2-40B4-BE49-F238E27FC236}">
                <a16:creationId xmlns:a16="http://schemas.microsoft.com/office/drawing/2014/main" id="{982413CC-69E6-4BDA-A88D-E4EF8F95B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a:extLst>
              <a:ext uri="{FF2B5EF4-FFF2-40B4-BE49-F238E27FC236}">
                <a16:creationId xmlns:a16="http://schemas.microsoft.com/office/drawing/2014/main" id="{4F1F7357-8633-4CE7-BF80-475EE8A2FA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134" y="0"/>
            <a:ext cx="9438087" cy="5139928"/>
            <a:chOff x="-417513" y="0"/>
            <a:chExt cx="12584114" cy="6853238"/>
          </a:xfrm>
        </p:grpSpPr>
        <p:sp>
          <p:nvSpPr>
            <p:cNvPr id="100" name="Freeform 5">
              <a:extLst>
                <a:ext uri="{FF2B5EF4-FFF2-40B4-BE49-F238E27FC236}">
                  <a16:creationId xmlns:a16="http://schemas.microsoft.com/office/drawing/2014/main" id="{E402FE4E-C12D-497C-AF81-F08E4E02B4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6">
              <a:extLst>
                <a:ext uri="{FF2B5EF4-FFF2-40B4-BE49-F238E27FC236}">
                  <a16:creationId xmlns:a16="http://schemas.microsoft.com/office/drawing/2014/main" id="{59247B10-170D-4E62-849A-38FCB43C6A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 name="Freeform 7">
              <a:extLst>
                <a:ext uri="{FF2B5EF4-FFF2-40B4-BE49-F238E27FC236}">
                  <a16:creationId xmlns:a16="http://schemas.microsoft.com/office/drawing/2014/main" id="{89A587A7-1BEF-45AA-9EFC-6558A8749CE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Freeform 8">
              <a:extLst>
                <a:ext uri="{FF2B5EF4-FFF2-40B4-BE49-F238E27FC236}">
                  <a16:creationId xmlns:a16="http://schemas.microsoft.com/office/drawing/2014/main" id="{AC25B5A1-6EF7-44EC-A2F0-1EDC96A79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15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9">
              <a:extLst>
                <a:ext uri="{FF2B5EF4-FFF2-40B4-BE49-F238E27FC236}">
                  <a16:creationId xmlns:a16="http://schemas.microsoft.com/office/drawing/2014/main" id="{80B8582C-7E17-4115-9FF1-979C8405CB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15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10">
              <a:extLst>
                <a:ext uri="{FF2B5EF4-FFF2-40B4-BE49-F238E27FC236}">
                  <a16:creationId xmlns:a16="http://schemas.microsoft.com/office/drawing/2014/main" id="{F6C4AB66-7A18-4E51-935B-237F4CA827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15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
              <a:extLst>
                <a:ext uri="{FF2B5EF4-FFF2-40B4-BE49-F238E27FC236}">
                  <a16:creationId xmlns:a16="http://schemas.microsoft.com/office/drawing/2014/main" id="{CDF12911-A240-4580-8788-0C49DB1FEDB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Freeform 12">
              <a:extLst>
                <a:ext uri="{FF2B5EF4-FFF2-40B4-BE49-F238E27FC236}">
                  <a16:creationId xmlns:a16="http://schemas.microsoft.com/office/drawing/2014/main" id="{EAE0F5DE-442D-4F6C-B02C-2568ED19585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13">
              <a:extLst>
                <a:ext uri="{FF2B5EF4-FFF2-40B4-BE49-F238E27FC236}">
                  <a16:creationId xmlns:a16="http://schemas.microsoft.com/office/drawing/2014/main" id="{4F24A002-AFDE-4034-85BE-CBF005AE92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9" name="Freeform 14">
              <a:extLst>
                <a:ext uri="{FF2B5EF4-FFF2-40B4-BE49-F238E27FC236}">
                  <a16:creationId xmlns:a16="http://schemas.microsoft.com/office/drawing/2014/main" id="{36F0721E-B4B0-4A6C-A92C-F8DE92D3AC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
              <a:extLst>
                <a:ext uri="{FF2B5EF4-FFF2-40B4-BE49-F238E27FC236}">
                  <a16:creationId xmlns:a16="http://schemas.microsoft.com/office/drawing/2014/main" id="{54D2DC98-69F8-4F2F-9D45-BDFFA5E2BBB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Freeform 16">
              <a:extLst>
                <a:ext uri="{FF2B5EF4-FFF2-40B4-BE49-F238E27FC236}">
                  <a16:creationId xmlns:a16="http://schemas.microsoft.com/office/drawing/2014/main" id="{0A636E33-DC38-40B9-B941-037E5D8603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 name="Freeform 17">
              <a:extLst>
                <a:ext uri="{FF2B5EF4-FFF2-40B4-BE49-F238E27FC236}">
                  <a16:creationId xmlns:a16="http://schemas.microsoft.com/office/drawing/2014/main" id="{03D30690-68C2-4AEC-9789-1495D97E19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 name="Freeform 18">
              <a:extLst>
                <a:ext uri="{FF2B5EF4-FFF2-40B4-BE49-F238E27FC236}">
                  <a16:creationId xmlns:a16="http://schemas.microsoft.com/office/drawing/2014/main" id="{1020B1B9-821B-49FB-BDC9-57DA08CBC3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 name="Freeform 19">
              <a:extLst>
                <a:ext uri="{FF2B5EF4-FFF2-40B4-BE49-F238E27FC236}">
                  <a16:creationId xmlns:a16="http://schemas.microsoft.com/office/drawing/2014/main" id="{720EDCE4-8B18-413F-989E-E79628E5AF1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 name="Freeform 20">
              <a:extLst>
                <a:ext uri="{FF2B5EF4-FFF2-40B4-BE49-F238E27FC236}">
                  <a16:creationId xmlns:a16="http://schemas.microsoft.com/office/drawing/2014/main" id="{8563351E-0DDD-4FC8-8D0C-1E446E3C1B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15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6" name="Freeform 21">
              <a:extLst>
                <a:ext uri="{FF2B5EF4-FFF2-40B4-BE49-F238E27FC236}">
                  <a16:creationId xmlns:a16="http://schemas.microsoft.com/office/drawing/2014/main" id="{15E8B705-64E7-4513-B3CB-BF46C35732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15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Freeform 22">
              <a:extLst>
                <a:ext uri="{FF2B5EF4-FFF2-40B4-BE49-F238E27FC236}">
                  <a16:creationId xmlns:a16="http://schemas.microsoft.com/office/drawing/2014/main" id="{30DAEE1C-EBB5-47F5-9E76-564FCFDBFC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8" name="Freeform 23">
              <a:extLst>
                <a:ext uri="{FF2B5EF4-FFF2-40B4-BE49-F238E27FC236}">
                  <a16:creationId xmlns:a16="http://schemas.microsoft.com/office/drawing/2014/main" id="{EDB255E9-A3E2-4098-99A1-FE38FAD15D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9" name="Freeform 24">
              <a:extLst>
                <a:ext uri="{FF2B5EF4-FFF2-40B4-BE49-F238E27FC236}">
                  <a16:creationId xmlns:a16="http://schemas.microsoft.com/office/drawing/2014/main" id="{D2507F2A-27AF-4833-8273-5FC9A98863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0" name="Freeform 25">
              <a:extLst>
                <a:ext uri="{FF2B5EF4-FFF2-40B4-BE49-F238E27FC236}">
                  <a16:creationId xmlns:a16="http://schemas.microsoft.com/office/drawing/2014/main" id="{8DFB8904-0CB8-45AD-ABD2-F7A582365E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4" name="Title 3"/>
          <p:cNvSpPr>
            <a:spLocks noGrp="1"/>
          </p:cNvSpPr>
          <p:nvPr>
            <p:ph type="title"/>
          </p:nvPr>
        </p:nvSpPr>
        <p:spPr>
          <a:xfrm>
            <a:off x="1319465" y="599160"/>
            <a:ext cx="6505070" cy="786709"/>
          </a:xfrm>
        </p:spPr>
        <p:txBody>
          <a:bodyPr>
            <a:normAutofit fontScale="90000"/>
          </a:bodyPr>
          <a:lstStyle/>
          <a:p>
            <a:r>
              <a:rPr lang="en-US" sz="4400" b="1" dirty="0">
                <a:solidFill>
                  <a:schemeClr val="accent1"/>
                </a:solidFill>
                <a:latin typeface="Arial Rounded MT Bold" panose="020F0704030504030204" pitchFamily="34" charset="0"/>
              </a:rPr>
              <a:t>Users</a:t>
            </a:r>
            <a:endParaRPr lang="en-US" sz="2300" b="1" dirty="0">
              <a:solidFill>
                <a:schemeClr val="accent1"/>
              </a:solidFill>
              <a:latin typeface="Arial Rounded MT Bold" panose="020F0704030504030204" pitchFamily="34" charset="0"/>
            </a:endParaRPr>
          </a:p>
        </p:txBody>
      </p:sp>
      <p:graphicFrame>
        <p:nvGraphicFramePr>
          <p:cNvPr id="92" name="Content Placeholder 4">
            <a:extLst>
              <a:ext uri="{FF2B5EF4-FFF2-40B4-BE49-F238E27FC236}">
                <a16:creationId xmlns:a16="http://schemas.microsoft.com/office/drawing/2014/main" id="{94ACD695-85A7-4A9C-B7DD-E2C88A1A889E}"/>
              </a:ext>
            </a:extLst>
          </p:cNvPr>
          <p:cNvGraphicFramePr>
            <a:graphicFrameLocks noGrp="1"/>
          </p:cNvGraphicFramePr>
          <p:nvPr>
            <p:ph idx="1"/>
            <p:extLst>
              <p:ext uri="{D42A27DB-BD31-4B8C-83A1-F6EECF244321}">
                <p14:modId xmlns:p14="http://schemas.microsoft.com/office/powerpoint/2010/main" val="2887809880"/>
              </p:ext>
            </p:extLst>
          </p:nvPr>
        </p:nvGraphicFramePr>
        <p:xfrm>
          <a:off x="411888" y="1443240"/>
          <a:ext cx="8263177" cy="35135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01633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CF530-4C17-4325-B8A4-38F028D10A90}"/>
              </a:ext>
            </a:extLst>
          </p:cNvPr>
          <p:cNvSpPr>
            <a:spLocks noGrp="1"/>
          </p:cNvSpPr>
          <p:nvPr>
            <p:ph type="title"/>
          </p:nvPr>
        </p:nvSpPr>
        <p:spPr>
          <a:xfrm>
            <a:off x="448965" y="1762444"/>
            <a:ext cx="3054100" cy="1842332"/>
          </a:xfrm>
        </p:spPr>
        <p:txBody>
          <a:bodyPr/>
          <a:lstStyle/>
          <a:p>
            <a:r>
              <a:rPr lang="en-US" b="1" dirty="0">
                <a:latin typeface="Arial Rounded MT Bold" panose="020F0704030504030204" pitchFamily="34" charset="0"/>
              </a:rPr>
              <a:t>Technical</a:t>
            </a:r>
            <a:br>
              <a:rPr lang="en-US" b="1" dirty="0">
                <a:latin typeface="Arial Rounded MT Bold" panose="020F0704030504030204" pitchFamily="34" charset="0"/>
              </a:rPr>
            </a:br>
            <a:r>
              <a:rPr lang="en-US" b="1" dirty="0">
                <a:latin typeface="Arial Rounded MT Bold" panose="020F0704030504030204" pitchFamily="34" charset="0"/>
              </a:rPr>
              <a:t>Requirements</a:t>
            </a:r>
          </a:p>
        </p:txBody>
      </p:sp>
      <p:sp>
        <p:nvSpPr>
          <p:cNvPr id="3" name="Content Placeholder 2">
            <a:extLst>
              <a:ext uri="{FF2B5EF4-FFF2-40B4-BE49-F238E27FC236}">
                <a16:creationId xmlns:a16="http://schemas.microsoft.com/office/drawing/2014/main" id="{DD3F665E-5D2D-4E88-8574-DCEF3F461DB2}"/>
              </a:ext>
            </a:extLst>
          </p:cNvPr>
          <p:cNvSpPr>
            <a:spLocks noGrp="1"/>
          </p:cNvSpPr>
          <p:nvPr>
            <p:ph idx="1"/>
          </p:nvPr>
        </p:nvSpPr>
        <p:spPr/>
        <p:txBody>
          <a:bodyPr>
            <a:normAutofit/>
          </a:bodyPr>
          <a:lstStyle/>
          <a:p>
            <a:r>
              <a:rPr lang="en-US" sz="1400" dirty="0">
                <a:latin typeface="Arial Nova" panose="020B0504020202020204" pitchFamily="34" charset="0"/>
              </a:rPr>
              <a:t>Smart phones : Android/ Windows/iOS/</a:t>
            </a:r>
          </a:p>
          <a:p>
            <a:pPr marL="0" indent="0">
              <a:buNone/>
            </a:pPr>
            <a:r>
              <a:rPr lang="en-US" sz="1400" dirty="0">
                <a:latin typeface="Arial Nova" panose="020B0504020202020204" pitchFamily="34" charset="0"/>
              </a:rPr>
              <a:t>		OR</a:t>
            </a:r>
          </a:p>
          <a:p>
            <a:r>
              <a:rPr lang="en-US" sz="1400" dirty="0">
                <a:latin typeface="Arial Nova" panose="020B0504020202020204" pitchFamily="34" charset="0"/>
              </a:rPr>
              <a:t>Laptop/Computer</a:t>
            </a:r>
          </a:p>
          <a:p>
            <a:r>
              <a:rPr lang="en-US" sz="1400" dirty="0">
                <a:latin typeface="Arial Nova" panose="020B0504020202020204" pitchFamily="34" charset="0"/>
              </a:rPr>
              <a:t>Internet Connectivity</a:t>
            </a:r>
          </a:p>
          <a:p>
            <a:r>
              <a:rPr lang="en-US" sz="1400" dirty="0">
                <a:latin typeface="Arial Nova" panose="020B0504020202020204" pitchFamily="34" charset="0"/>
              </a:rPr>
              <a:t>Interactive kiosk with 32 “ screen  -with built in QR code reader , figure print reader for Aadhar card.(For hospitals only)</a:t>
            </a:r>
          </a:p>
        </p:txBody>
      </p:sp>
    </p:spTree>
    <p:extLst>
      <p:ext uri="{BB962C8B-B14F-4D97-AF65-F5344CB8AC3E}">
        <p14:creationId xmlns:p14="http://schemas.microsoft.com/office/powerpoint/2010/main" val="359622007"/>
      </p:ext>
    </p:extLst>
  </p:cSld>
  <p:clrMapOvr>
    <a:masterClrMapping/>
  </p:clrMapOvr>
</p:sld>
</file>

<file path=ppt/theme/theme1.xml><?xml version="1.0" encoding="utf-8"?>
<a:theme xmlns:a="http://schemas.openxmlformats.org/drawingml/2006/main" name="Atlas">
  <a:themeElements>
    <a:clrScheme name="Orange Re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621</Words>
  <Application>Microsoft Office PowerPoint</Application>
  <PresentationFormat>On-screen Show (16:9)</PresentationFormat>
  <Paragraphs>107</Paragraphs>
  <Slides>23</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23</vt:i4>
      </vt:variant>
    </vt:vector>
  </HeadingPairs>
  <TitlesOfParts>
    <vt:vector size="34" baseType="lpstr">
      <vt:lpstr>Arial</vt:lpstr>
      <vt:lpstr>Arial Nova</vt:lpstr>
      <vt:lpstr>Arial Rounded MT Bold</vt:lpstr>
      <vt:lpstr>Calibri</vt:lpstr>
      <vt:lpstr>Calibri Light</vt:lpstr>
      <vt:lpstr>Cavolini</vt:lpstr>
      <vt:lpstr>Eras Demi ITC</vt:lpstr>
      <vt:lpstr>Rockwell</vt:lpstr>
      <vt:lpstr>Wingdings</vt:lpstr>
      <vt:lpstr>Atlas</vt:lpstr>
      <vt:lpstr>Office Theme</vt:lpstr>
      <vt:lpstr>PowerPoint Presentation</vt:lpstr>
      <vt:lpstr>PowerPoint Presentation</vt:lpstr>
      <vt:lpstr> </vt:lpstr>
      <vt:lpstr>INTRODUCTION </vt:lpstr>
      <vt:lpstr>IDEA towards the problem</vt:lpstr>
      <vt:lpstr>PowerPoint Presentation</vt:lpstr>
      <vt:lpstr>PowerPoint Presentation</vt:lpstr>
      <vt:lpstr>Users</vt:lpstr>
      <vt:lpstr>Technical Requirements</vt:lpstr>
      <vt:lpstr>Screenshots</vt:lpstr>
      <vt:lpstr>Index Page</vt:lpstr>
      <vt:lpstr>Information about Vaccines</vt:lpstr>
      <vt:lpstr>Registration</vt:lpstr>
      <vt:lpstr>PowerPoint Presentation</vt:lpstr>
      <vt:lpstr>PowerPoint Presentation</vt:lpstr>
      <vt:lpstr>Vaccine List</vt:lpstr>
      <vt:lpstr>Admin Login</vt:lpstr>
      <vt:lpstr>Dashboard</vt:lpstr>
      <vt:lpstr>Calling</vt:lpstr>
      <vt:lpstr>Problems Solved</vt:lpstr>
      <vt:lpstr>Future Scope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2020-08-03T10:40:52Z</dcterms:created>
  <dcterms:modified xsi:type="dcterms:W3CDTF">2020-08-03T11:36:47Z</dcterms:modified>
</cp:coreProperties>
</file>

<file path=docProps/thumbnail.jpeg>
</file>